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62" r:id="rId6"/>
    <p:sldId id="266" r:id="rId7"/>
    <p:sldId id="267" r:id="rId8"/>
    <p:sldId id="257" r:id="rId9"/>
    <p:sldId id="258" r:id="rId10"/>
    <p:sldId id="265" r:id="rId11"/>
    <p:sldId id="264" r:id="rId12"/>
    <p:sldId id="263" r:id="rId13"/>
    <p:sldId id="259" r:id="rId14"/>
    <p:sldId id="260" r:id="rId15"/>
    <p:sldId id="261"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0A18FD5-E26C-4254-9842-3B1585EE655F}" type="datetimeFigureOut">
              <a:rPr lang="it-IT" smtClean="0"/>
              <a:t>08/04/2019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3974386722"/>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0A18FD5-E26C-4254-9842-3B1585EE655F}" type="datetimeFigureOut">
              <a:rPr lang="it-IT" smtClean="0"/>
              <a:t>08/04/2019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152297058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0A18FD5-E26C-4254-9842-3B1585EE655F}" type="datetimeFigureOut">
              <a:rPr lang="it-IT" smtClean="0"/>
              <a:t>08/04/2019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272661491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1547332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99006232"/>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4387528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0999948"/>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38733538"/>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2083624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93881742"/>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399160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0A18FD5-E26C-4254-9842-3B1585EE655F}" type="datetimeFigureOut">
              <a:rPr lang="it-IT" smtClean="0"/>
              <a:t>08/04/2019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1347613593"/>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90564148"/>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45558278"/>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89272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09967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25505952"/>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78657538"/>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1836149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4868471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2871353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24079683"/>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0A18FD5-E26C-4254-9842-3B1585EE655F}" type="datetimeFigureOut">
              <a:rPr lang="it-IT" smtClean="0"/>
              <a:t>08/04/2019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223739683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4472299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63238348"/>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7209962"/>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196932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3469768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5152326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2130677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1688199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6501091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3125176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0A18FD5-E26C-4254-9842-3B1585EE655F}" type="datetimeFigureOut">
              <a:rPr lang="it-IT" smtClean="0"/>
              <a:t>08/04/2019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302155330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95059741"/>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3641343"/>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1798192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3069671"/>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53660164"/>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1864443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6518938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1042567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281012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89678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0A18FD5-E26C-4254-9842-3B1585EE655F}" type="datetimeFigureOut">
              <a:rPr lang="it-IT" smtClean="0"/>
              <a:t>08/04/2019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255031607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44876302"/>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2466259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7524971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0190841"/>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7413848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3522966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0A18FD5-E26C-4254-9842-3B1585EE655F}" type="datetimeFigureOut">
              <a:rPr lang="it-IT" smtClean="0"/>
              <a:t>08/04/2019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832681391"/>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0A18FD5-E26C-4254-9842-3B1585EE655F}" type="datetimeFigureOut">
              <a:rPr lang="it-IT" smtClean="0"/>
              <a:t>08/04/2019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68888940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0A18FD5-E26C-4254-9842-3B1585EE655F}" type="datetimeFigureOut">
              <a:rPr lang="it-IT" smtClean="0"/>
              <a:t>08/04/2019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3882975585"/>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0A18FD5-E26C-4254-9842-3B1585EE655F}" type="datetimeFigureOut">
              <a:rPr lang="it-IT" smtClean="0"/>
              <a:t>08/04/2019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FDD688A-2CD1-44C6-B2D7-D40AAFED9F6C}" type="slidenum">
              <a:rPr lang="it-IT" smtClean="0"/>
              <a:t>‹N›</a:t>
            </a:fld>
            <a:endParaRPr lang="it-IT"/>
          </a:p>
        </p:txBody>
      </p:sp>
    </p:spTree>
    <p:extLst>
      <p:ext uri="{BB962C8B-B14F-4D97-AF65-F5344CB8AC3E}">
        <p14:creationId xmlns:p14="http://schemas.microsoft.com/office/powerpoint/2010/main" val="289876871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18FD5-E26C-4254-9842-3B1585EE655F}" type="datetimeFigureOut">
              <a:rPr lang="it-IT" smtClean="0"/>
              <a:t>08/04/2019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D688A-2CD1-44C6-B2D7-D40AAFED9F6C}" type="slidenum">
              <a:rPr lang="it-IT" smtClean="0"/>
              <a:t>‹N›</a:t>
            </a:fld>
            <a:endParaRPr lang="it-IT"/>
          </a:p>
        </p:txBody>
      </p:sp>
    </p:spTree>
    <p:extLst>
      <p:ext uri="{BB962C8B-B14F-4D97-AF65-F5344CB8AC3E}">
        <p14:creationId xmlns:p14="http://schemas.microsoft.com/office/powerpoint/2010/main" val="3968081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85230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23893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E8604-269C-4F71-B531-EF40CBD46C91}"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3C93D-0BD8-4C23-8518-1F073B6EE9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828614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8CA3D-AB11-4A37-A8D1-3F2D21C56369}" type="datetimeFigureOut">
              <a:rPr lang="it-IT" smtClean="0">
                <a:solidFill>
                  <a:prstClr val="black">
                    <a:tint val="75000"/>
                  </a:prstClr>
                </a:solidFill>
              </a:rPr>
              <a:pPr/>
              <a:t>08/04/2019</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AA326-3913-416F-80CE-16152577405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834357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12.png"/><Relationship Id="rId12" Type="http://schemas.openxmlformats.org/officeDocument/2006/relationships/image" Target="../media/image53.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7.png"/><Relationship Id="rId5" Type="http://schemas.openxmlformats.org/officeDocument/2006/relationships/image" Target="../media/image50.jpeg"/><Relationship Id="rId10" Type="http://schemas.openxmlformats.org/officeDocument/2006/relationships/image" Target="../media/image38.png"/><Relationship Id="rId4" Type="http://schemas.openxmlformats.org/officeDocument/2006/relationships/image" Target="../media/image49.pn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Layout" Target="../slideLayouts/slideLayout5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9.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40.jpeg"/><Relationship Id="rId5" Type="http://schemas.openxmlformats.org/officeDocument/2006/relationships/image" Target="../media/image22.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12 APRILE 2019 AL G.DE CAROLIS….</a:t>
            </a:r>
            <a:endParaRPr lang="it-IT"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242" y="1212631"/>
            <a:ext cx="6055202" cy="108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isultati immagini per MAESTRINI CON ALUNNI ALBERGHIERO SPOL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041" y="5429537"/>
            <a:ext cx="2140393" cy="13819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isultati immagini per MAESTRINI CON ALUNNI ALBERGHIERO SPOL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0014" y="1523573"/>
            <a:ext cx="28575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7"/>
          <a:stretch>
            <a:fillRect/>
          </a:stretch>
        </p:blipFill>
        <p:spPr>
          <a:xfrm>
            <a:off x="119801" y="1212292"/>
            <a:ext cx="2612156" cy="1959117"/>
          </a:xfrm>
          <a:prstGeom prst="rect">
            <a:avLst/>
          </a:prstGeom>
        </p:spPr>
      </p:pic>
      <p:pic>
        <p:nvPicPr>
          <p:cNvPr id="7" name="Annalisa - Il Mondo Prima Di Te - (Official Video) - Sanremo 20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0435" y="133865"/>
            <a:ext cx="609600" cy="609600"/>
          </a:xfrm>
          <a:prstGeom prst="rect">
            <a:avLst/>
          </a:prstGeom>
        </p:spPr>
      </p:pic>
      <p:pic>
        <p:nvPicPr>
          <p:cNvPr id="4" name="Immagine 3"/>
          <p:cNvPicPr>
            <a:picLocks noChangeAspect="1"/>
          </p:cNvPicPr>
          <p:nvPr/>
        </p:nvPicPr>
        <p:blipFill>
          <a:blip r:embed="rId9"/>
          <a:stretch>
            <a:fillRect/>
          </a:stretch>
        </p:blipFill>
        <p:spPr>
          <a:xfrm>
            <a:off x="3338579" y="2631607"/>
            <a:ext cx="2485348" cy="1864011"/>
          </a:xfrm>
          <a:prstGeom prst="rect">
            <a:avLst/>
          </a:prstGeom>
        </p:spPr>
      </p:pic>
      <p:pic>
        <p:nvPicPr>
          <p:cNvPr id="5" name="Immagine 4"/>
          <p:cNvPicPr>
            <a:picLocks noChangeAspect="1"/>
          </p:cNvPicPr>
          <p:nvPr/>
        </p:nvPicPr>
        <p:blipFill>
          <a:blip r:embed="rId10"/>
          <a:stretch>
            <a:fillRect/>
          </a:stretch>
        </p:blipFill>
        <p:spPr>
          <a:xfrm>
            <a:off x="6283947" y="2732349"/>
            <a:ext cx="2496047" cy="1662529"/>
          </a:xfrm>
          <a:prstGeom prst="rect">
            <a:avLst/>
          </a:prstGeom>
        </p:spPr>
      </p:pic>
      <p:pic>
        <p:nvPicPr>
          <p:cNvPr id="12" name="Immagine 11" descr="C:\Users\Reginaldo\Downloads\IMG_2152.JPG"/>
          <p:cNvPicPr/>
          <p:nvPr/>
        </p:nvPicPr>
        <p:blipFill>
          <a:blip r:embed="rId11">
            <a:extLst>
              <a:ext uri="{28A0092B-C50C-407E-A947-70E740481C1C}">
                <a14:useLocalDpi xmlns:a14="http://schemas.microsoft.com/office/drawing/2010/main" val="0"/>
              </a:ext>
            </a:extLst>
          </a:blip>
          <a:srcRect/>
          <a:stretch>
            <a:fillRect/>
          </a:stretch>
        </p:blipFill>
        <p:spPr bwMode="auto">
          <a:xfrm>
            <a:off x="6165309" y="4694238"/>
            <a:ext cx="2254261" cy="1913238"/>
          </a:xfrm>
          <a:prstGeom prst="rect">
            <a:avLst/>
          </a:prstGeom>
          <a:noFill/>
          <a:ln>
            <a:noFill/>
          </a:ln>
        </p:spPr>
      </p:pic>
      <p:pic>
        <p:nvPicPr>
          <p:cNvPr id="13" name="Immagine 12" descr="C:\Users\Reginaldo\Downloads\IMG_0421.jpg"/>
          <p:cNvPicPr/>
          <p:nvPr/>
        </p:nvPicPr>
        <p:blipFill rotWithShape="1">
          <a:blip r:embed="rId12">
            <a:extLst>
              <a:ext uri="{28A0092B-C50C-407E-A947-70E740481C1C}">
                <a14:useLocalDpi xmlns:a14="http://schemas.microsoft.com/office/drawing/2010/main" val="0"/>
              </a:ext>
            </a:extLst>
          </a:blip>
          <a:srcRect t="34214" b="35683"/>
          <a:stretch/>
        </p:blipFill>
        <p:spPr bwMode="auto">
          <a:xfrm>
            <a:off x="8646220" y="4772086"/>
            <a:ext cx="3389262" cy="1835390"/>
          </a:xfrm>
          <a:prstGeom prst="rect">
            <a:avLst/>
          </a:prstGeom>
          <a:noFill/>
          <a:ln>
            <a:noFill/>
          </a:ln>
          <a:extLst>
            <a:ext uri="{53640926-AAD7-44D8-BBD7-CCE9431645EC}">
              <a14:shadowObscured xmlns:a14="http://schemas.microsoft.com/office/drawing/2010/main"/>
            </a:ext>
          </a:extLst>
        </p:spPr>
      </p:pic>
      <p:pic>
        <p:nvPicPr>
          <p:cNvPr id="14" name="Immagine 13"/>
          <p:cNvPicPr>
            <a:picLocks noChangeAspect="1"/>
          </p:cNvPicPr>
          <p:nvPr/>
        </p:nvPicPr>
        <p:blipFill>
          <a:blip r:embed="rId13"/>
          <a:stretch>
            <a:fillRect/>
          </a:stretch>
        </p:blipFill>
        <p:spPr>
          <a:xfrm>
            <a:off x="9061494" y="4158447"/>
            <a:ext cx="365357" cy="507704"/>
          </a:xfrm>
          <a:prstGeom prst="rect">
            <a:avLst/>
          </a:prstGeom>
        </p:spPr>
      </p:pic>
      <p:pic>
        <p:nvPicPr>
          <p:cNvPr id="16" name="Immagine 15"/>
          <p:cNvPicPr>
            <a:picLocks noChangeAspect="1"/>
          </p:cNvPicPr>
          <p:nvPr/>
        </p:nvPicPr>
        <p:blipFill>
          <a:blip r:embed="rId13"/>
          <a:stretch>
            <a:fillRect/>
          </a:stretch>
        </p:blipFill>
        <p:spPr>
          <a:xfrm>
            <a:off x="9439935" y="4168318"/>
            <a:ext cx="365357" cy="507704"/>
          </a:xfrm>
          <a:prstGeom prst="rect">
            <a:avLst/>
          </a:prstGeom>
        </p:spPr>
      </p:pic>
      <p:pic>
        <p:nvPicPr>
          <p:cNvPr id="17" name="Immagine 16"/>
          <p:cNvPicPr>
            <a:picLocks noChangeAspect="1"/>
          </p:cNvPicPr>
          <p:nvPr/>
        </p:nvPicPr>
        <p:blipFill>
          <a:blip r:embed="rId13"/>
          <a:stretch>
            <a:fillRect/>
          </a:stretch>
        </p:blipFill>
        <p:spPr>
          <a:xfrm>
            <a:off x="9818376" y="4141026"/>
            <a:ext cx="365357" cy="507704"/>
          </a:xfrm>
          <a:prstGeom prst="rect">
            <a:avLst/>
          </a:prstGeom>
        </p:spPr>
      </p:pic>
      <p:pic>
        <p:nvPicPr>
          <p:cNvPr id="18" name="Immagine 17"/>
          <p:cNvPicPr>
            <a:picLocks noChangeAspect="1"/>
          </p:cNvPicPr>
          <p:nvPr/>
        </p:nvPicPr>
        <p:blipFill>
          <a:blip r:embed="rId13"/>
          <a:stretch>
            <a:fillRect/>
          </a:stretch>
        </p:blipFill>
        <p:spPr>
          <a:xfrm>
            <a:off x="10209901" y="4166770"/>
            <a:ext cx="365357" cy="507704"/>
          </a:xfrm>
          <a:prstGeom prst="rect">
            <a:avLst/>
          </a:prstGeom>
        </p:spPr>
      </p:pic>
      <p:pic>
        <p:nvPicPr>
          <p:cNvPr id="19" name="Immagine 18"/>
          <p:cNvPicPr>
            <a:picLocks noChangeAspect="1"/>
          </p:cNvPicPr>
          <p:nvPr/>
        </p:nvPicPr>
        <p:blipFill>
          <a:blip r:embed="rId13"/>
          <a:stretch>
            <a:fillRect/>
          </a:stretch>
        </p:blipFill>
        <p:spPr>
          <a:xfrm>
            <a:off x="10614510" y="4166770"/>
            <a:ext cx="365357" cy="507704"/>
          </a:xfrm>
          <a:prstGeom prst="rect">
            <a:avLst/>
          </a:prstGeom>
        </p:spPr>
      </p:pic>
      <p:pic>
        <p:nvPicPr>
          <p:cNvPr id="20" name="Immagine 19"/>
          <p:cNvPicPr>
            <a:picLocks noChangeAspect="1"/>
          </p:cNvPicPr>
          <p:nvPr/>
        </p:nvPicPr>
        <p:blipFill>
          <a:blip r:embed="rId13"/>
          <a:stretch>
            <a:fillRect/>
          </a:stretch>
        </p:blipFill>
        <p:spPr>
          <a:xfrm>
            <a:off x="11019119" y="4158447"/>
            <a:ext cx="365357" cy="507704"/>
          </a:xfrm>
          <a:prstGeom prst="rect">
            <a:avLst/>
          </a:prstGeom>
        </p:spPr>
      </p:pic>
      <p:pic>
        <p:nvPicPr>
          <p:cNvPr id="21" name="Immagine 20"/>
          <p:cNvPicPr>
            <a:picLocks noChangeAspect="1"/>
          </p:cNvPicPr>
          <p:nvPr/>
        </p:nvPicPr>
        <p:blipFill>
          <a:blip r:embed="rId13"/>
          <a:stretch>
            <a:fillRect/>
          </a:stretch>
        </p:blipFill>
        <p:spPr>
          <a:xfrm>
            <a:off x="163041" y="119449"/>
            <a:ext cx="365357" cy="507704"/>
          </a:xfrm>
          <a:prstGeom prst="rect">
            <a:avLst/>
          </a:prstGeom>
        </p:spPr>
      </p:pic>
      <p:pic>
        <p:nvPicPr>
          <p:cNvPr id="22" name="Immagine 21"/>
          <p:cNvPicPr>
            <a:picLocks noChangeAspect="1"/>
          </p:cNvPicPr>
          <p:nvPr/>
        </p:nvPicPr>
        <p:blipFill>
          <a:blip r:embed="rId13"/>
          <a:stretch>
            <a:fillRect/>
          </a:stretch>
        </p:blipFill>
        <p:spPr>
          <a:xfrm>
            <a:off x="528398" y="489613"/>
            <a:ext cx="365357" cy="507704"/>
          </a:xfrm>
          <a:prstGeom prst="rect">
            <a:avLst/>
          </a:prstGeom>
        </p:spPr>
      </p:pic>
      <p:pic>
        <p:nvPicPr>
          <p:cNvPr id="23" name="Immagine 22"/>
          <p:cNvPicPr>
            <a:picLocks noChangeAspect="1"/>
          </p:cNvPicPr>
          <p:nvPr/>
        </p:nvPicPr>
        <p:blipFill>
          <a:blip r:embed="rId13"/>
          <a:stretch>
            <a:fillRect/>
          </a:stretch>
        </p:blipFill>
        <p:spPr>
          <a:xfrm>
            <a:off x="893755" y="119449"/>
            <a:ext cx="365357" cy="507704"/>
          </a:xfrm>
          <a:prstGeom prst="rect">
            <a:avLst/>
          </a:prstGeom>
        </p:spPr>
      </p:pic>
      <p:pic>
        <p:nvPicPr>
          <p:cNvPr id="24" name="Immagine 23" descr="Risultati immagini per BOTTURA ALUNNI ALBERGHIERO"/>
          <p:cNvPicPr/>
          <p:nvPr/>
        </p:nvPicPr>
        <p:blipFill>
          <a:blip r:embed="rId14">
            <a:extLst>
              <a:ext uri="{28A0092B-C50C-407E-A947-70E740481C1C}">
                <a14:useLocalDpi xmlns:a14="http://schemas.microsoft.com/office/drawing/2010/main" val="0"/>
              </a:ext>
            </a:extLst>
          </a:blip>
          <a:srcRect/>
          <a:stretch>
            <a:fillRect/>
          </a:stretch>
        </p:blipFill>
        <p:spPr bwMode="auto">
          <a:xfrm>
            <a:off x="163416" y="3277268"/>
            <a:ext cx="2800562" cy="1859914"/>
          </a:xfrm>
          <a:prstGeom prst="rect">
            <a:avLst/>
          </a:prstGeom>
          <a:noFill/>
          <a:ln>
            <a:noFill/>
          </a:ln>
        </p:spPr>
      </p:pic>
      <p:pic>
        <p:nvPicPr>
          <p:cNvPr id="6" name="Immagine 5"/>
          <p:cNvPicPr>
            <a:picLocks noChangeAspect="1"/>
          </p:cNvPicPr>
          <p:nvPr/>
        </p:nvPicPr>
        <p:blipFill>
          <a:blip r:embed="rId15"/>
          <a:stretch>
            <a:fillRect/>
          </a:stretch>
        </p:blipFill>
        <p:spPr>
          <a:xfrm>
            <a:off x="3175634" y="4833308"/>
            <a:ext cx="2648293" cy="1832837"/>
          </a:xfrm>
          <a:prstGeom prst="rect">
            <a:avLst/>
          </a:prstGeom>
        </p:spPr>
      </p:pic>
    </p:spTree>
    <p:extLst>
      <p:ext uri="{BB962C8B-B14F-4D97-AF65-F5344CB8AC3E}">
        <p14:creationId xmlns:p14="http://schemas.microsoft.com/office/powerpoint/2010/main" val="1434841112"/>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2000"/>
                                        <p:tgtEl>
                                          <p:spTgt spid="1029"/>
                                        </p:tgtEl>
                                      </p:cBhvr>
                                    </p:animEffect>
                                    <p:anim calcmode="lin" valueType="num">
                                      <p:cBhvr>
                                        <p:cTn id="8" dur="2000" fill="hold"/>
                                        <p:tgtEl>
                                          <p:spTgt spid="1029"/>
                                        </p:tgtEl>
                                        <p:attrNameLst>
                                          <p:attrName>ppt_w</p:attrName>
                                        </p:attrNameLst>
                                      </p:cBhvr>
                                      <p:tavLst>
                                        <p:tav tm="0" fmla="#ppt_w*sin(2.5*pi*$)">
                                          <p:val>
                                            <p:fltVal val="0"/>
                                          </p:val>
                                        </p:tav>
                                        <p:tav tm="100000">
                                          <p:val>
                                            <p:fltVal val="1"/>
                                          </p:val>
                                        </p:tav>
                                      </p:tavLst>
                                    </p:anim>
                                    <p:anim calcmode="lin" valueType="num">
                                      <p:cBhvr>
                                        <p:cTn id="9" dur="2000" fill="hold"/>
                                        <p:tgtEl>
                                          <p:spTgt spid="102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animEffect transition="in" filter="barn(inVertical)">
                                      <p:cBhvr>
                                        <p:cTn id="57" dur="500"/>
                                        <p:tgtEl>
                                          <p:spTgt spid="2050"/>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anim calcmode="lin" valueType="num">
                                      <p:cBhvr>
                                        <p:cTn id="63" dur="2000" fill="hold"/>
                                        <p:tgtEl>
                                          <p:spTgt spid="14"/>
                                        </p:tgtEl>
                                        <p:attrNameLst>
                                          <p:attrName>ppt_w</p:attrName>
                                        </p:attrNameLst>
                                      </p:cBhvr>
                                      <p:tavLst>
                                        <p:tav tm="0" fmla="#ppt_w*sin(2.5*pi*$)">
                                          <p:val>
                                            <p:fltVal val="0"/>
                                          </p:val>
                                        </p:tav>
                                        <p:tav tm="100000">
                                          <p:val>
                                            <p:fltVal val="1"/>
                                          </p:val>
                                        </p:tav>
                                      </p:tavLst>
                                    </p:anim>
                                    <p:anim calcmode="lin" valueType="num">
                                      <p:cBhvr>
                                        <p:cTn id="6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2000"/>
                                        <p:tgtEl>
                                          <p:spTgt spid="16"/>
                                        </p:tgtEl>
                                      </p:cBhvr>
                                    </p:animEffect>
                                    <p:anim calcmode="lin" valueType="num">
                                      <p:cBhvr>
                                        <p:cTn id="70" dur="2000" fill="hold"/>
                                        <p:tgtEl>
                                          <p:spTgt spid="16"/>
                                        </p:tgtEl>
                                        <p:attrNameLst>
                                          <p:attrName>ppt_w</p:attrName>
                                        </p:attrNameLst>
                                      </p:cBhvr>
                                      <p:tavLst>
                                        <p:tav tm="0" fmla="#ppt_w*sin(2.5*pi*$)">
                                          <p:val>
                                            <p:fltVal val="0"/>
                                          </p:val>
                                        </p:tav>
                                        <p:tav tm="100000">
                                          <p:val>
                                            <p:fltVal val="1"/>
                                          </p:val>
                                        </p:tav>
                                      </p:tavLst>
                                    </p:anim>
                                    <p:anim calcmode="lin" valueType="num">
                                      <p:cBhvr>
                                        <p:cTn id="7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2000"/>
                                        <p:tgtEl>
                                          <p:spTgt spid="17"/>
                                        </p:tgtEl>
                                      </p:cBhvr>
                                    </p:animEffect>
                                    <p:anim calcmode="lin" valueType="num">
                                      <p:cBhvr>
                                        <p:cTn id="77" dur="2000" fill="hold"/>
                                        <p:tgtEl>
                                          <p:spTgt spid="17"/>
                                        </p:tgtEl>
                                        <p:attrNameLst>
                                          <p:attrName>ppt_w</p:attrName>
                                        </p:attrNameLst>
                                      </p:cBhvr>
                                      <p:tavLst>
                                        <p:tav tm="0" fmla="#ppt_w*sin(2.5*pi*$)">
                                          <p:val>
                                            <p:fltVal val="0"/>
                                          </p:val>
                                        </p:tav>
                                        <p:tav tm="100000">
                                          <p:val>
                                            <p:fltVal val="1"/>
                                          </p:val>
                                        </p:tav>
                                      </p:tavLst>
                                    </p:anim>
                                    <p:anim calcmode="lin" valueType="num">
                                      <p:cBhvr>
                                        <p:cTn id="78"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2000"/>
                                        <p:tgtEl>
                                          <p:spTgt spid="18"/>
                                        </p:tgtEl>
                                      </p:cBhvr>
                                    </p:animEffect>
                                    <p:anim calcmode="lin" valueType="num">
                                      <p:cBhvr>
                                        <p:cTn id="84" dur="2000" fill="hold"/>
                                        <p:tgtEl>
                                          <p:spTgt spid="18"/>
                                        </p:tgtEl>
                                        <p:attrNameLst>
                                          <p:attrName>ppt_w</p:attrName>
                                        </p:attrNameLst>
                                      </p:cBhvr>
                                      <p:tavLst>
                                        <p:tav tm="0" fmla="#ppt_w*sin(2.5*pi*$)">
                                          <p:val>
                                            <p:fltVal val="0"/>
                                          </p:val>
                                        </p:tav>
                                        <p:tav tm="100000">
                                          <p:val>
                                            <p:fltVal val="1"/>
                                          </p:val>
                                        </p:tav>
                                      </p:tavLst>
                                    </p:anim>
                                    <p:anim calcmode="lin" valueType="num">
                                      <p:cBhvr>
                                        <p:cTn id="85"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45" presetClass="entr" presetSubtype="0" fill="hold"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2000"/>
                                        <p:tgtEl>
                                          <p:spTgt spid="19"/>
                                        </p:tgtEl>
                                      </p:cBhvr>
                                    </p:animEffect>
                                    <p:anim calcmode="lin" valueType="num">
                                      <p:cBhvr>
                                        <p:cTn id="91" dur="2000" fill="hold"/>
                                        <p:tgtEl>
                                          <p:spTgt spid="19"/>
                                        </p:tgtEl>
                                        <p:attrNameLst>
                                          <p:attrName>ppt_w</p:attrName>
                                        </p:attrNameLst>
                                      </p:cBhvr>
                                      <p:tavLst>
                                        <p:tav tm="0" fmla="#ppt_w*sin(2.5*pi*$)">
                                          <p:val>
                                            <p:fltVal val="0"/>
                                          </p:val>
                                        </p:tav>
                                        <p:tav tm="100000">
                                          <p:val>
                                            <p:fltVal val="1"/>
                                          </p:val>
                                        </p:tav>
                                      </p:tavLst>
                                    </p:anim>
                                    <p:anim calcmode="lin" valueType="num">
                                      <p:cBhvr>
                                        <p:cTn id="92"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45" presetClass="entr" presetSubtype="0"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2000"/>
                                        <p:tgtEl>
                                          <p:spTgt spid="20"/>
                                        </p:tgtEl>
                                      </p:cBhvr>
                                    </p:animEffect>
                                    <p:anim calcmode="lin" valueType="num">
                                      <p:cBhvr>
                                        <p:cTn id="98" dur="2000" fill="hold"/>
                                        <p:tgtEl>
                                          <p:spTgt spid="20"/>
                                        </p:tgtEl>
                                        <p:attrNameLst>
                                          <p:attrName>ppt_w</p:attrName>
                                        </p:attrNameLst>
                                      </p:cBhvr>
                                      <p:tavLst>
                                        <p:tav tm="0" fmla="#ppt_w*sin(2.5*pi*$)">
                                          <p:val>
                                            <p:fltVal val="0"/>
                                          </p:val>
                                        </p:tav>
                                        <p:tav tm="100000">
                                          <p:val>
                                            <p:fltVal val="1"/>
                                          </p:val>
                                        </p:tav>
                                      </p:tavLst>
                                    </p:anim>
                                    <p:anim calcmode="lin" valueType="num">
                                      <p:cBhvr>
                                        <p:cTn id="9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5" presetClass="entr" presetSubtype="0" fill="hold"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2000"/>
                                        <p:tgtEl>
                                          <p:spTgt spid="21"/>
                                        </p:tgtEl>
                                      </p:cBhvr>
                                    </p:animEffect>
                                    <p:anim calcmode="lin" valueType="num">
                                      <p:cBhvr>
                                        <p:cTn id="105" dur="2000" fill="hold"/>
                                        <p:tgtEl>
                                          <p:spTgt spid="21"/>
                                        </p:tgtEl>
                                        <p:attrNameLst>
                                          <p:attrName>ppt_w</p:attrName>
                                        </p:attrNameLst>
                                      </p:cBhvr>
                                      <p:tavLst>
                                        <p:tav tm="0" fmla="#ppt_w*sin(2.5*pi*$)">
                                          <p:val>
                                            <p:fltVal val="0"/>
                                          </p:val>
                                        </p:tav>
                                        <p:tav tm="100000">
                                          <p:val>
                                            <p:fltVal val="1"/>
                                          </p:val>
                                        </p:tav>
                                      </p:tavLst>
                                    </p:anim>
                                    <p:anim calcmode="lin" valueType="num">
                                      <p:cBhvr>
                                        <p:cTn id="10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ntr" presetSubtype="0" fill="hold" nodeType="click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2000"/>
                                        <p:tgtEl>
                                          <p:spTgt spid="22"/>
                                        </p:tgtEl>
                                      </p:cBhvr>
                                    </p:animEffect>
                                    <p:anim calcmode="lin" valueType="num">
                                      <p:cBhvr>
                                        <p:cTn id="112" dur="2000" fill="hold"/>
                                        <p:tgtEl>
                                          <p:spTgt spid="22"/>
                                        </p:tgtEl>
                                        <p:attrNameLst>
                                          <p:attrName>ppt_w</p:attrName>
                                        </p:attrNameLst>
                                      </p:cBhvr>
                                      <p:tavLst>
                                        <p:tav tm="0" fmla="#ppt_w*sin(2.5*pi*$)">
                                          <p:val>
                                            <p:fltVal val="0"/>
                                          </p:val>
                                        </p:tav>
                                        <p:tav tm="100000">
                                          <p:val>
                                            <p:fltVal val="1"/>
                                          </p:val>
                                        </p:tav>
                                      </p:tavLst>
                                    </p:anim>
                                    <p:anim calcmode="lin" valueType="num">
                                      <p:cBhvr>
                                        <p:cTn id="113"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45" presetClass="entr" presetSubtype="0" fill="hold" nodeType="click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2000"/>
                                        <p:tgtEl>
                                          <p:spTgt spid="23"/>
                                        </p:tgtEl>
                                      </p:cBhvr>
                                    </p:animEffect>
                                    <p:anim calcmode="lin" valueType="num">
                                      <p:cBhvr>
                                        <p:cTn id="119" dur="2000" fill="hold"/>
                                        <p:tgtEl>
                                          <p:spTgt spid="23"/>
                                        </p:tgtEl>
                                        <p:attrNameLst>
                                          <p:attrName>ppt_w</p:attrName>
                                        </p:attrNameLst>
                                      </p:cBhvr>
                                      <p:tavLst>
                                        <p:tav tm="0" fmla="#ppt_w*sin(2.5*pi*$)">
                                          <p:val>
                                            <p:fltVal val="0"/>
                                          </p:val>
                                        </p:tav>
                                        <p:tav tm="100000">
                                          <p:val>
                                            <p:fltVal val="1"/>
                                          </p:val>
                                        </p:tav>
                                      </p:tavLst>
                                    </p:anim>
                                    <p:anim calcmode="lin" valueType="num">
                                      <p:cBhvr>
                                        <p:cTn id="120"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31" presetClass="entr" presetSubtype="0" fill="hold" nodeType="clickEffect">
                                  <p:stCondLst>
                                    <p:cond delay="0"/>
                                  </p:stCondLst>
                                  <p:childTnLst>
                                    <p:set>
                                      <p:cBhvr>
                                        <p:cTn id="124" dur="1" fill="hold">
                                          <p:stCondLst>
                                            <p:cond delay="0"/>
                                          </p:stCondLst>
                                        </p:cTn>
                                        <p:tgtEl>
                                          <p:spTgt spid="5"/>
                                        </p:tgtEl>
                                        <p:attrNameLst>
                                          <p:attrName>style.visibility</p:attrName>
                                        </p:attrNameLst>
                                      </p:cBhvr>
                                      <p:to>
                                        <p:strVal val="visible"/>
                                      </p:to>
                                    </p:set>
                                    <p:anim calcmode="lin" valueType="num">
                                      <p:cBhvr>
                                        <p:cTn id="125" dur="1000" fill="hold"/>
                                        <p:tgtEl>
                                          <p:spTgt spid="5"/>
                                        </p:tgtEl>
                                        <p:attrNameLst>
                                          <p:attrName>ppt_w</p:attrName>
                                        </p:attrNameLst>
                                      </p:cBhvr>
                                      <p:tavLst>
                                        <p:tav tm="0">
                                          <p:val>
                                            <p:fltVal val="0"/>
                                          </p:val>
                                        </p:tav>
                                        <p:tav tm="100000">
                                          <p:val>
                                            <p:strVal val="#ppt_w"/>
                                          </p:val>
                                        </p:tav>
                                      </p:tavLst>
                                    </p:anim>
                                    <p:anim calcmode="lin" valueType="num">
                                      <p:cBhvr>
                                        <p:cTn id="126" dur="1000" fill="hold"/>
                                        <p:tgtEl>
                                          <p:spTgt spid="5"/>
                                        </p:tgtEl>
                                        <p:attrNameLst>
                                          <p:attrName>ppt_h</p:attrName>
                                        </p:attrNameLst>
                                      </p:cBhvr>
                                      <p:tavLst>
                                        <p:tav tm="0">
                                          <p:val>
                                            <p:fltVal val="0"/>
                                          </p:val>
                                        </p:tav>
                                        <p:tav tm="100000">
                                          <p:val>
                                            <p:strVal val="#ppt_h"/>
                                          </p:val>
                                        </p:tav>
                                      </p:tavLst>
                                    </p:anim>
                                    <p:anim calcmode="lin" valueType="num">
                                      <p:cBhvr>
                                        <p:cTn id="127" dur="1000" fill="hold"/>
                                        <p:tgtEl>
                                          <p:spTgt spid="5"/>
                                        </p:tgtEl>
                                        <p:attrNameLst>
                                          <p:attrName>style.rotation</p:attrName>
                                        </p:attrNameLst>
                                      </p:cBhvr>
                                      <p:tavLst>
                                        <p:tav tm="0">
                                          <p:val>
                                            <p:fltVal val="90"/>
                                          </p:val>
                                        </p:tav>
                                        <p:tav tm="100000">
                                          <p:val>
                                            <p:fltVal val="0"/>
                                          </p:val>
                                        </p:tav>
                                      </p:tavLst>
                                    </p:anim>
                                    <p:animEffect transition="in" filter="fade">
                                      <p:cBhvr>
                                        <p:cTn id="128" dur="1000"/>
                                        <p:tgtEl>
                                          <p:spTgt spid="5"/>
                                        </p:tgtEl>
                                      </p:cBhvr>
                                    </p:animEffect>
                                  </p:childTnLst>
                                </p:cTn>
                              </p:par>
                            </p:childTnLst>
                          </p:cTn>
                        </p:par>
                      </p:childTnLst>
                    </p:cTn>
                  </p:par>
                  <p:par>
                    <p:cTn id="129" fill="hold">
                      <p:stCondLst>
                        <p:cond delay="indefinite"/>
                      </p:stCondLst>
                      <p:childTnLst>
                        <p:par>
                          <p:cTn id="130" fill="hold">
                            <p:stCondLst>
                              <p:cond delay="0"/>
                            </p:stCondLst>
                            <p:childTnLst>
                              <p:par>
                                <p:cTn id="131" presetID="21" presetClass="entr" presetSubtype="1" fill="hold"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wheel(1)">
                                      <p:cBhvr>
                                        <p:cTn id="133" dur="2000"/>
                                        <p:tgtEl>
                                          <p:spTgt spid="12"/>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13"/>
                                        </p:tgtEl>
                                        <p:attrNameLst>
                                          <p:attrName>style.visibility</p:attrName>
                                        </p:attrNameLst>
                                      </p:cBhvr>
                                      <p:to>
                                        <p:strVal val="visible"/>
                                      </p:to>
                                    </p:set>
                                    <p:anim calcmode="lin" valueType="num">
                                      <p:cBhvr>
                                        <p:cTn id="138" dur="500" fill="hold"/>
                                        <p:tgtEl>
                                          <p:spTgt spid="13"/>
                                        </p:tgtEl>
                                        <p:attrNameLst>
                                          <p:attrName>ppt_w</p:attrName>
                                        </p:attrNameLst>
                                      </p:cBhvr>
                                      <p:tavLst>
                                        <p:tav tm="0">
                                          <p:val>
                                            <p:fltVal val="0"/>
                                          </p:val>
                                        </p:tav>
                                        <p:tav tm="100000">
                                          <p:val>
                                            <p:strVal val="#ppt_w"/>
                                          </p:val>
                                        </p:tav>
                                      </p:tavLst>
                                    </p:anim>
                                    <p:anim calcmode="lin" valueType="num">
                                      <p:cBhvr>
                                        <p:cTn id="139" dur="500" fill="hold"/>
                                        <p:tgtEl>
                                          <p:spTgt spid="13"/>
                                        </p:tgtEl>
                                        <p:attrNameLst>
                                          <p:attrName>ppt_h</p:attrName>
                                        </p:attrNameLst>
                                      </p:cBhvr>
                                      <p:tavLst>
                                        <p:tav tm="0">
                                          <p:val>
                                            <p:fltVal val="0"/>
                                          </p:val>
                                        </p:tav>
                                        <p:tav tm="100000">
                                          <p:val>
                                            <p:strVal val="#ppt_h"/>
                                          </p:val>
                                        </p:tav>
                                      </p:tavLst>
                                    </p:anim>
                                    <p:animEffect transition="in" filter="fade">
                                      <p:cBhvr>
                                        <p:cTn id="140" dur="500"/>
                                        <p:tgtEl>
                                          <p:spTgt spid="13"/>
                                        </p:tgtEl>
                                      </p:cBhvr>
                                    </p:animEffect>
                                  </p:childTnLst>
                                </p:cTn>
                              </p:par>
                            </p:childTnLst>
                          </p:cTn>
                        </p:par>
                      </p:childTnLst>
                    </p:cTn>
                  </p:par>
                  <p:par>
                    <p:cTn id="141" fill="hold">
                      <p:stCondLst>
                        <p:cond delay="indefinite"/>
                      </p:stCondLst>
                      <p:childTnLst>
                        <p:par>
                          <p:cTn id="142" fill="hold">
                            <p:stCondLst>
                              <p:cond delay="0"/>
                            </p:stCondLst>
                            <p:childTnLst>
                              <p:par>
                                <p:cTn id="143" presetID="45" presetClass="entr" presetSubtype="0" fill="hold" nodeType="click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fade">
                                      <p:cBhvr>
                                        <p:cTn id="145" dur="2000"/>
                                        <p:tgtEl>
                                          <p:spTgt spid="24"/>
                                        </p:tgtEl>
                                      </p:cBhvr>
                                    </p:animEffect>
                                    <p:anim calcmode="lin" valueType="num">
                                      <p:cBhvr>
                                        <p:cTn id="146" dur="2000" fill="hold"/>
                                        <p:tgtEl>
                                          <p:spTgt spid="24"/>
                                        </p:tgtEl>
                                        <p:attrNameLst>
                                          <p:attrName>ppt_w</p:attrName>
                                        </p:attrNameLst>
                                      </p:cBhvr>
                                      <p:tavLst>
                                        <p:tav tm="0" fmla="#ppt_w*sin(2.5*pi*$)">
                                          <p:val>
                                            <p:fltVal val="0"/>
                                          </p:val>
                                        </p:tav>
                                        <p:tav tm="100000">
                                          <p:val>
                                            <p:fltVal val="1"/>
                                          </p:val>
                                        </p:tav>
                                      </p:tavLst>
                                    </p:anim>
                                    <p:anim calcmode="lin" valueType="num">
                                      <p:cBhvr>
                                        <p:cTn id="147"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48" fill="hold">
                      <p:stCondLst>
                        <p:cond delay="indefinite"/>
                      </p:stCondLst>
                      <p:childTnLst>
                        <p:par>
                          <p:cTn id="149" fill="hold">
                            <p:stCondLst>
                              <p:cond delay="0"/>
                            </p:stCondLst>
                            <p:childTnLst>
                              <p:par>
                                <p:cTn id="150" presetID="26" presetClass="entr" presetSubtype="0" fill="hold" nodeType="clickEffect">
                                  <p:stCondLst>
                                    <p:cond delay="0"/>
                                  </p:stCondLst>
                                  <p:childTnLst>
                                    <p:set>
                                      <p:cBhvr>
                                        <p:cTn id="151" dur="1" fill="hold">
                                          <p:stCondLst>
                                            <p:cond delay="0"/>
                                          </p:stCondLst>
                                        </p:cTn>
                                        <p:tgtEl>
                                          <p:spTgt spid="6"/>
                                        </p:tgtEl>
                                        <p:attrNameLst>
                                          <p:attrName>style.visibility</p:attrName>
                                        </p:attrNameLst>
                                      </p:cBhvr>
                                      <p:to>
                                        <p:strVal val="visible"/>
                                      </p:to>
                                    </p:set>
                                    <p:animEffect transition="in" filter="wipe(down)">
                                      <p:cBhvr>
                                        <p:cTn id="152" dur="580">
                                          <p:stCondLst>
                                            <p:cond delay="0"/>
                                          </p:stCondLst>
                                        </p:cTn>
                                        <p:tgtEl>
                                          <p:spTgt spid="6"/>
                                        </p:tgtEl>
                                      </p:cBhvr>
                                    </p:animEffect>
                                    <p:anim calcmode="lin" valueType="num">
                                      <p:cBhvr>
                                        <p:cTn id="15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58" dur="26">
                                          <p:stCondLst>
                                            <p:cond delay="650"/>
                                          </p:stCondLst>
                                        </p:cTn>
                                        <p:tgtEl>
                                          <p:spTgt spid="6"/>
                                        </p:tgtEl>
                                      </p:cBhvr>
                                      <p:to x="100000" y="60000"/>
                                    </p:animScale>
                                    <p:animScale>
                                      <p:cBhvr>
                                        <p:cTn id="159" dur="166" decel="50000">
                                          <p:stCondLst>
                                            <p:cond delay="676"/>
                                          </p:stCondLst>
                                        </p:cTn>
                                        <p:tgtEl>
                                          <p:spTgt spid="6"/>
                                        </p:tgtEl>
                                      </p:cBhvr>
                                      <p:to x="100000" y="100000"/>
                                    </p:animScale>
                                    <p:animScale>
                                      <p:cBhvr>
                                        <p:cTn id="160" dur="26">
                                          <p:stCondLst>
                                            <p:cond delay="1312"/>
                                          </p:stCondLst>
                                        </p:cTn>
                                        <p:tgtEl>
                                          <p:spTgt spid="6"/>
                                        </p:tgtEl>
                                      </p:cBhvr>
                                      <p:to x="100000" y="80000"/>
                                    </p:animScale>
                                    <p:animScale>
                                      <p:cBhvr>
                                        <p:cTn id="161" dur="166" decel="50000">
                                          <p:stCondLst>
                                            <p:cond delay="1338"/>
                                          </p:stCondLst>
                                        </p:cTn>
                                        <p:tgtEl>
                                          <p:spTgt spid="6"/>
                                        </p:tgtEl>
                                      </p:cBhvr>
                                      <p:to x="100000" y="100000"/>
                                    </p:animScale>
                                    <p:animScale>
                                      <p:cBhvr>
                                        <p:cTn id="162" dur="26">
                                          <p:stCondLst>
                                            <p:cond delay="1642"/>
                                          </p:stCondLst>
                                        </p:cTn>
                                        <p:tgtEl>
                                          <p:spTgt spid="6"/>
                                        </p:tgtEl>
                                      </p:cBhvr>
                                      <p:to x="100000" y="90000"/>
                                    </p:animScale>
                                    <p:animScale>
                                      <p:cBhvr>
                                        <p:cTn id="163" dur="166" decel="50000">
                                          <p:stCondLst>
                                            <p:cond delay="1668"/>
                                          </p:stCondLst>
                                        </p:cTn>
                                        <p:tgtEl>
                                          <p:spTgt spid="6"/>
                                        </p:tgtEl>
                                      </p:cBhvr>
                                      <p:to x="100000" y="100000"/>
                                    </p:animScale>
                                    <p:animScale>
                                      <p:cBhvr>
                                        <p:cTn id="164" dur="26">
                                          <p:stCondLst>
                                            <p:cond delay="1808"/>
                                          </p:stCondLst>
                                        </p:cTn>
                                        <p:tgtEl>
                                          <p:spTgt spid="6"/>
                                        </p:tgtEl>
                                      </p:cBhvr>
                                      <p:to x="100000" y="95000"/>
                                    </p:animScale>
                                    <p:animScale>
                                      <p:cBhvr>
                                        <p:cTn id="16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6"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sultati immagini per il menu STILIZZ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342" y="163901"/>
            <a:ext cx="3016834" cy="15240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isultati immagini per note musica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198" name="Picture 6" descr="Risultati immagini per note music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83440"/>
            <a:ext cx="3016250" cy="15081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isultati immagini per SASSOFO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3016" y="606631"/>
            <a:ext cx="935523" cy="130087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isultati immagini per SASSOFO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8539" y="1678145"/>
            <a:ext cx="973429" cy="1353585"/>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126294" y="1881556"/>
            <a:ext cx="8030287" cy="322845"/>
          </a:xfrm>
          <a:prstGeom prst="rect">
            <a:avLst/>
          </a:prstGeom>
        </p:spPr>
        <p:txBody>
          <a:bodyPr wrap="square">
            <a:spAutoFit/>
          </a:bodyPr>
          <a:lstStyle/>
          <a:p>
            <a:pPr algn="ct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CREMA DI PORRI CON CAPPELLETTI AL PARMIGIANO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2960944" y="2765812"/>
            <a:ext cx="6236640" cy="553357"/>
          </a:xfrm>
          <a:prstGeom prst="rect">
            <a:avLst/>
          </a:prstGeom>
        </p:spPr>
        <p:txBody>
          <a:bodyPr wrap="square">
            <a:spAutoFit/>
          </a:bodyPr>
          <a:lstStyle/>
          <a:p>
            <a:pPr algn="ct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RISOTTO CON FIORI DI ZUCCA E BORRAGGINE MANTECATO AL BRANCALEONE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p:cNvSpPr/>
          <p:nvPr/>
        </p:nvSpPr>
        <p:spPr>
          <a:xfrm>
            <a:off x="2757957" y="3778491"/>
            <a:ext cx="7052315" cy="783869"/>
          </a:xfrm>
          <a:prstGeom prst="rect">
            <a:avLst/>
          </a:prstGeom>
        </p:spPr>
        <p:txBody>
          <a:bodyPr wrap="square">
            <a:spAutoFit/>
          </a:bodyPr>
          <a:lstStyle/>
          <a:p>
            <a:pPr algn="ct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FAGOTTO DI VITELLO IN FOGLIA DI LATTUGA CON CUORI DI CARCIOFI AL PROFUMO DI TARTUFO NERO BAVARESE DI FEGATINI AI PISTACCHI  PUREA DI PATATE VIOLA</a:t>
            </a:r>
            <a:endParaRPr lang="it-IT" dirty="0"/>
          </a:p>
        </p:txBody>
      </p:sp>
      <p:sp>
        <p:nvSpPr>
          <p:cNvPr id="7" name="Rettangolo 6"/>
          <p:cNvSpPr/>
          <p:nvPr/>
        </p:nvSpPr>
        <p:spPr>
          <a:xfrm>
            <a:off x="3385063" y="5179043"/>
            <a:ext cx="5798101" cy="322845"/>
          </a:xfrm>
          <a:prstGeom prst="rect">
            <a:avLst/>
          </a:prstGeom>
        </p:spPr>
        <p:txBody>
          <a:bodyPr wrap="square">
            <a:spAutoFit/>
          </a:bodyPr>
          <a:lstStyle/>
          <a:p>
            <a:pPr algn="ct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TORTA CON CREMA AL CIOCCOLATO SU COULIS DI FRAGOLE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7"/>
          <p:cNvPicPr>
            <a:picLocks noChangeAspect="1"/>
          </p:cNvPicPr>
          <p:nvPr/>
        </p:nvPicPr>
        <p:blipFill>
          <a:blip r:embed="rId5"/>
          <a:stretch>
            <a:fillRect/>
          </a:stretch>
        </p:blipFill>
        <p:spPr>
          <a:xfrm>
            <a:off x="5132045" y="2204401"/>
            <a:ext cx="365357" cy="507704"/>
          </a:xfrm>
          <a:prstGeom prst="rect">
            <a:avLst/>
          </a:prstGeom>
        </p:spPr>
      </p:pic>
      <p:pic>
        <p:nvPicPr>
          <p:cNvPr id="13" name="Immagine 12"/>
          <p:cNvPicPr>
            <a:picLocks noChangeAspect="1"/>
          </p:cNvPicPr>
          <p:nvPr/>
        </p:nvPicPr>
        <p:blipFill>
          <a:blip r:embed="rId5"/>
          <a:stretch>
            <a:fillRect/>
          </a:stretch>
        </p:blipFill>
        <p:spPr>
          <a:xfrm>
            <a:off x="5713907" y="2199623"/>
            <a:ext cx="365357" cy="507704"/>
          </a:xfrm>
          <a:prstGeom prst="rect">
            <a:avLst/>
          </a:prstGeom>
        </p:spPr>
      </p:pic>
      <p:pic>
        <p:nvPicPr>
          <p:cNvPr id="14" name="Immagine 13"/>
          <p:cNvPicPr>
            <a:picLocks noChangeAspect="1"/>
          </p:cNvPicPr>
          <p:nvPr/>
        </p:nvPicPr>
        <p:blipFill>
          <a:blip r:embed="rId5"/>
          <a:stretch>
            <a:fillRect/>
          </a:stretch>
        </p:blipFill>
        <p:spPr>
          <a:xfrm>
            <a:off x="6284115" y="2231248"/>
            <a:ext cx="365357" cy="507704"/>
          </a:xfrm>
          <a:prstGeom prst="rect">
            <a:avLst/>
          </a:prstGeom>
        </p:spPr>
      </p:pic>
      <p:pic>
        <p:nvPicPr>
          <p:cNvPr id="15" name="Immagine 14"/>
          <p:cNvPicPr>
            <a:picLocks noChangeAspect="1"/>
          </p:cNvPicPr>
          <p:nvPr/>
        </p:nvPicPr>
        <p:blipFill>
          <a:blip r:embed="rId5"/>
          <a:stretch>
            <a:fillRect/>
          </a:stretch>
        </p:blipFill>
        <p:spPr>
          <a:xfrm>
            <a:off x="5132045" y="3226196"/>
            <a:ext cx="365357" cy="507704"/>
          </a:xfrm>
          <a:prstGeom prst="rect">
            <a:avLst/>
          </a:prstGeom>
        </p:spPr>
      </p:pic>
      <p:pic>
        <p:nvPicPr>
          <p:cNvPr id="16" name="Immagine 15"/>
          <p:cNvPicPr>
            <a:picLocks noChangeAspect="1"/>
          </p:cNvPicPr>
          <p:nvPr/>
        </p:nvPicPr>
        <p:blipFill>
          <a:blip r:embed="rId5"/>
          <a:stretch>
            <a:fillRect/>
          </a:stretch>
        </p:blipFill>
        <p:spPr>
          <a:xfrm>
            <a:off x="5713907" y="3278758"/>
            <a:ext cx="365357" cy="507704"/>
          </a:xfrm>
          <a:prstGeom prst="rect">
            <a:avLst/>
          </a:prstGeom>
        </p:spPr>
      </p:pic>
      <p:pic>
        <p:nvPicPr>
          <p:cNvPr id="17" name="Immagine 16"/>
          <p:cNvPicPr>
            <a:picLocks noChangeAspect="1"/>
          </p:cNvPicPr>
          <p:nvPr/>
        </p:nvPicPr>
        <p:blipFill>
          <a:blip r:embed="rId5"/>
          <a:stretch>
            <a:fillRect/>
          </a:stretch>
        </p:blipFill>
        <p:spPr>
          <a:xfrm>
            <a:off x="6360706" y="3266325"/>
            <a:ext cx="365357" cy="507704"/>
          </a:xfrm>
          <a:prstGeom prst="rect">
            <a:avLst/>
          </a:prstGeom>
        </p:spPr>
      </p:pic>
      <p:pic>
        <p:nvPicPr>
          <p:cNvPr id="18" name="Immagine 17"/>
          <p:cNvPicPr>
            <a:picLocks noChangeAspect="1"/>
          </p:cNvPicPr>
          <p:nvPr/>
        </p:nvPicPr>
        <p:blipFill>
          <a:blip r:embed="rId5"/>
          <a:stretch>
            <a:fillRect/>
          </a:stretch>
        </p:blipFill>
        <p:spPr>
          <a:xfrm>
            <a:off x="5132045" y="4656981"/>
            <a:ext cx="365357" cy="507704"/>
          </a:xfrm>
          <a:prstGeom prst="rect">
            <a:avLst/>
          </a:prstGeom>
        </p:spPr>
      </p:pic>
      <p:pic>
        <p:nvPicPr>
          <p:cNvPr id="19" name="Immagine 18"/>
          <p:cNvPicPr>
            <a:picLocks noChangeAspect="1"/>
          </p:cNvPicPr>
          <p:nvPr/>
        </p:nvPicPr>
        <p:blipFill>
          <a:blip r:embed="rId5"/>
          <a:stretch>
            <a:fillRect/>
          </a:stretch>
        </p:blipFill>
        <p:spPr>
          <a:xfrm>
            <a:off x="5802201" y="4656981"/>
            <a:ext cx="365357" cy="507704"/>
          </a:xfrm>
          <a:prstGeom prst="rect">
            <a:avLst/>
          </a:prstGeom>
        </p:spPr>
      </p:pic>
      <p:pic>
        <p:nvPicPr>
          <p:cNvPr id="20" name="Immagine 19"/>
          <p:cNvPicPr>
            <a:picLocks noChangeAspect="1"/>
          </p:cNvPicPr>
          <p:nvPr/>
        </p:nvPicPr>
        <p:blipFill>
          <a:blip r:embed="rId5"/>
          <a:stretch>
            <a:fillRect/>
          </a:stretch>
        </p:blipFill>
        <p:spPr>
          <a:xfrm>
            <a:off x="6399461" y="4615427"/>
            <a:ext cx="365357" cy="507704"/>
          </a:xfrm>
          <a:prstGeom prst="rect">
            <a:avLst/>
          </a:prstGeom>
        </p:spPr>
      </p:pic>
      <p:pic>
        <p:nvPicPr>
          <p:cNvPr id="21" name="Picture 8" descr="Risultati immagini per SASSOFO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8539" y="120256"/>
            <a:ext cx="935523" cy="1300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5984880" y="6118225"/>
            <a:ext cx="6087762"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Arabic Typesetting" charset="0"/>
              </a:rPr>
              <a:t>“</a:t>
            </a:r>
            <a:r>
              <a:rPr kumimoji="0" lang="it-IT" altLang="it-IT" sz="1400" b="0" i="1" u="none" strike="noStrike" cap="none" normalizeH="0" baseline="0" dirty="0" smtClean="0">
                <a:ln>
                  <a:noFill/>
                </a:ln>
                <a:solidFill>
                  <a:srgbClr val="000000"/>
                </a:solidFill>
                <a:effectLst/>
                <a:latin typeface="Arabic Typesetting" charset="0"/>
              </a:rPr>
              <a:t>Il piacere del banchetto non si deve misurare dalla squisitezza delle vivande, bensì dalla      compagnia degli amici e del loro dissertare”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1" i="0" u="none" strike="noStrike" cap="none" normalizeH="0" baseline="0" dirty="0" smtClean="0">
                <a:ln>
                  <a:noFill/>
                </a:ln>
                <a:solidFill>
                  <a:srgbClr val="006699"/>
                </a:solidFill>
                <a:effectLst/>
                <a:latin typeface="Berlin Sans FB Demi" panose="020E0802020502020306" pitchFamily="34" charset="0"/>
              </a:rPr>
              <a:t>Cicerone</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pic>
        <p:nvPicPr>
          <p:cNvPr id="22" name="Segnaposto contenuto 10" descr="C:\Users\Reginaldo\Downloads\IMG_0421.jpg"/>
          <p:cNvPicPr>
            <a:picLocks/>
          </p:cNvPicPr>
          <p:nvPr/>
        </p:nvPicPr>
        <p:blipFill rotWithShape="1">
          <a:blip r:embed="rId6" cstate="print">
            <a:extLst>
              <a:ext uri="{28A0092B-C50C-407E-A947-70E740481C1C}">
                <a14:useLocalDpi xmlns:a14="http://schemas.microsoft.com/office/drawing/2010/main" val="0"/>
              </a:ext>
            </a:extLst>
          </a:blip>
          <a:srcRect t="34214" b="35683"/>
          <a:stretch/>
        </p:blipFill>
        <p:spPr bwMode="auto">
          <a:xfrm>
            <a:off x="378957" y="4501419"/>
            <a:ext cx="2945267" cy="14710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8212976"/>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ppt_w</p:attrName>
                                        </p:attrNameLst>
                                      </p:cBhvr>
                                      <p:tavLst>
                                        <p:tav tm="0" fmla="#ppt_w*sin(2.5*pi*$)">
                                          <p:val>
                                            <p:fltVal val="0"/>
                                          </p:val>
                                        </p:tav>
                                        <p:tav tm="100000">
                                          <p:val>
                                            <p:fltVal val="1"/>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anim calcmode="lin" valueType="num">
                                      <p:cBhvr>
                                        <p:cTn id="37" dur="2000" fill="hold"/>
                                        <p:tgtEl>
                                          <p:spTgt spid="13"/>
                                        </p:tgtEl>
                                        <p:attrNameLst>
                                          <p:attrName>ppt_w</p:attrName>
                                        </p:attrNameLst>
                                      </p:cBhvr>
                                      <p:tavLst>
                                        <p:tav tm="0" fmla="#ppt_w*sin(2.5*pi*$)">
                                          <p:val>
                                            <p:fltVal val="0"/>
                                          </p:val>
                                        </p:tav>
                                        <p:tav tm="100000">
                                          <p:val>
                                            <p:fltVal val="1"/>
                                          </p:val>
                                        </p:tav>
                                      </p:tavLst>
                                    </p:anim>
                                    <p:anim calcmode="lin" valueType="num">
                                      <p:cBhvr>
                                        <p:cTn id="3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anim calcmode="lin" valueType="num">
                                      <p:cBhvr>
                                        <p:cTn id="44" dur="2000" fill="hold"/>
                                        <p:tgtEl>
                                          <p:spTgt spid="14"/>
                                        </p:tgtEl>
                                        <p:attrNameLst>
                                          <p:attrName>ppt_w</p:attrName>
                                        </p:attrNameLst>
                                      </p:cBhvr>
                                      <p:tavLst>
                                        <p:tav tm="0" fmla="#ppt_w*sin(2.5*pi*$)">
                                          <p:val>
                                            <p:fltVal val="0"/>
                                          </p:val>
                                        </p:tav>
                                        <p:tav tm="100000">
                                          <p:val>
                                            <p:fltVal val="1"/>
                                          </p:val>
                                        </p:tav>
                                      </p:tavLst>
                                    </p:anim>
                                    <p:anim calcmode="lin" valueType="num">
                                      <p:cBhvr>
                                        <p:cTn id="4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anim calcmode="lin" valueType="num">
                                      <p:cBhvr>
                                        <p:cTn id="51" dur="2000" fill="hold"/>
                                        <p:tgtEl>
                                          <p:spTgt spid="5"/>
                                        </p:tgtEl>
                                        <p:attrNameLst>
                                          <p:attrName>ppt_w</p:attrName>
                                        </p:attrNameLst>
                                      </p:cBhvr>
                                      <p:tavLst>
                                        <p:tav tm="0" fmla="#ppt_w*sin(2.5*pi*$)">
                                          <p:val>
                                            <p:fltVal val="0"/>
                                          </p:val>
                                        </p:tav>
                                        <p:tav tm="100000">
                                          <p:val>
                                            <p:fltVal val="1"/>
                                          </p:val>
                                        </p:tav>
                                      </p:tavLst>
                                    </p:anim>
                                    <p:anim calcmode="lin" valueType="num">
                                      <p:cBhvr>
                                        <p:cTn id="52"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80">
                                          <p:stCondLst>
                                            <p:cond delay="0"/>
                                          </p:stCondLst>
                                        </p:cTn>
                                        <p:tgtEl>
                                          <p:spTgt spid="15"/>
                                        </p:tgtEl>
                                      </p:cBhvr>
                                    </p:animEffect>
                                    <p:anim calcmode="lin" valueType="num">
                                      <p:cBhvr>
                                        <p:cTn id="5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3" dur="26">
                                          <p:stCondLst>
                                            <p:cond delay="650"/>
                                          </p:stCondLst>
                                        </p:cTn>
                                        <p:tgtEl>
                                          <p:spTgt spid="15"/>
                                        </p:tgtEl>
                                      </p:cBhvr>
                                      <p:to x="100000" y="60000"/>
                                    </p:animScale>
                                    <p:animScale>
                                      <p:cBhvr>
                                        <p:cTn id="64" dur="166" decel="50000">
                                          <p:stCondLst>
                                            <p:cond delay="676"/>
                                          </p:stCondLst>
                                        </p:cTn>
                                        <p:tgtEl>
                                          <p:spTgt spid="15"/>
                                        </p:tgtEl>
                                      </p:cBhvr>
                                      <p:to x="100000" y="100000"/>
                                    </p:animScale>
                                    <p:animScale>
                                      <p:cBhvr>
                                        <p:cTn id="65" dur="26">
                                          <p:stCondLst>
                                            <p:cond delay="1312"/>
                                          </p:stCondLst>
                                        </p:cTn>
                                        <p:tgtEl>
                                          <p:spTgt spid="15"/>
                                        </p:tgtEl>
                                      </p:cBhvr>
                                      <p:to x="100000" y="80000"/>
                                    </p:animScale>
                                    <p:animScale>
                                      <p:cBhvr>
                                        <p:cTn id="66" dur="166" decel="50000">
                                          <p:stCondLst>
                                            <p:cond delay="1338"/>
                                          </p:stCondLst>
                                        </p:cTn>
                                        <p:tgtEl>
                                          <p:spTgt spid="15"/>
                                        </p:tgtEl>
                                      </p:cBhvr>
                                      <p:to x="100000" y="100000"/>
                                    </p:animScale>
                                    <p:animScale>
                                      <p:cBhvr>
                                        <p:cTn id="67" dur="26">
                                          <p:stCondLst>
                                            <p:cond delay="1642"/>
                                          </p:stCondLst>
                                        </p:cTn>
                                        <p:tgtEl>
                                          <p:spTgt spid="15"/>
                                        </p:tgtEl>
                                      </p:cBhvr>
                                      <p:to x="100000" y="90000"/>
                                    </p:animScale>
                                    <p:animScale>
                                      <p:cBhvr>
                                        <p:cTn id="68" dur="166" decel="50000">
                                          <p:stCondLst>
                                            <p:cond delay="1668"/>
                                          </p:stCondLst>
                                        </p:cTn>
                                        <p:tgtEl>
                                          <p:spTgt spid="15"/>
                                        </p:tgtEl>
                                      </p:cBhvr>
                                      <p:to x="100000" y="100000"/>
                                    </p:animScale>
                                    <p:animScale>
                                      <p:cBhvr>
                                        <p:cTn id="69" dur="26">
                                          <p:stCondLst>
                                            <p:cond delay="1808"/>
                                          </p:stCondLst>
                                        </p:cTn>
                                        <p:tgtEl>
                                          <p:spTgt spid="15"/>
                                        </p:tgtEl>
                                      </p:cBhvr>
                                      <p:to x="100000" y="95000"/>
                                    </p:animScale>
                                    <p:animScale>
                                      <p:cBhvr>
                                        <p:cTn id="70" dur="166" decel="50000">
                                          <p:stCondLst>
                                            <p:cond delay="1834"/>
                                          </p:stCondLst>
                                        </p:cTn>
                                        <p:tgtEl>
                                          <p:spTgt spid="1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80">
                                          <p:stCondLst>
                                            <p:cond delay="0"/>
                                          </p:stCondLst>
                                        </p:cTn>
                                        <p:tgtEl>
                                          <p:spTgt spid="17"/>
                                        </p:tgtEl>
                                      </p:cBhvr>
                                    </p:animEffect>
                                    <p:anim calcmode="lin" valueType="num">
                                      <p:cBhvr>
                                        <p:cTn id="9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9" dur="26">
                                          <p:stCondLst>
                                            <p:cond delay="650"/>
                                          </p:stCondLst>
                                        </p:cTn>
                                        <p:tgtEl>
                                          <p:spTgt spid="17"/>
                                        </p:tgtEl>
                                      </p:cBhvr>
                                      <p:to x="100000" y="60000"/>
                                    </p:animScale>
                                    <p:animScale>
                                      <p:cBhvr>
                                        <p:cTn id="100" dur="166" decel="50000">
                                          <p:stCondLst>
                                            <p:cond delay="676"/>
                                          </p:stCondLst>
                                        </p:cTn>
                                        <p:tgtEl>
                                          <p:spTgt spid="17"/>
                                        </p:tgtEl>
                                      </p:cBhvr>
                                      <p:to x="100000" y="100000"/>
                                    </p:animScale>
                                    <p:animScale>
                                      <p:cBhvr>
                                        <p:cTn id="101" dur="26">
                                          <p:stCondLst>
                                            <p:cond delay="1312"/>
                                          </p:stCondLst>
                                        </p:cTn>
                                        <p:tgtEl>
                                          <p:spTgt spid="17"/>
                                        </p:tgtEl>
                                      </p:cBhvr>
                                      <p:to x="100000" y="80000"/>
                                    </p:animScale>
                                    <p:animScale>
                                      <p:cBhvr>
                                        <p:cTn id="102" dur="166" decel="50000">
                                          <p:stCondLst>
                                            <p:cond delay="1338"/>
                                          </p:stCondLst>
                                        </p:cTn>
                                        <p:tgtEl>
                                          <p:spTgt spid="17"/>
                                        </p:tgtEl>
                                      </p:cBhvr>
                                      <p:to x="100000" y="100000"/>
                                    </p:animScale>
                                    <p:animScale>
                                      <p:cBhvr>
                                        <p:cTn id="103" dur="26">
                                          <p:stCondLst>
                                            <p:cond delay="1642"/>
                                          </p:stCondLst>
                                        </p:cTn>
                                        <p:tgtEl>
                                          <p:spTgt spid="17"/>
                                        </p:tgtEl>
                                      </p:cBhvr>
                                      <p:to x="100000" y="90000"/>
                                    </p:animScale>
                                    <p:animScale>
                                      <p:cBhvr>
                                        <p:cTn id="104" dur="166" decel="50000">
                                          <p:stCondLst>
                                            <p:cond delay="1668"/>
                                          </p:stCondLst>
                                        </p:cTn>
                                        <p:tgtEl>
                                          <p:spTgt spid="17"/>
                                        </p:tgtEl>
                                      </p:cBhvr>
                                      <p:to x="100000" y="100000"/>
                                    </p:animScale>
                                    <p:animScale>
                                      <p:cBhvr>
                                        <p:cTn id="105" dur="26">
                                          <p:stCondLst>
                                            <p:cond delay="1808"/>
                                          </p:stCondLst>
                                        </p:cTn>
                                        <p:tgtEl>
                                          <p:spTgt spid="17"/>
                                        </p:tgtEl>
                                      </p:cBhvr>
                                      <p:to x="100000" y="95000"/>
                                    </p:animScale>
                                    <p:animScale>
                                      <p:cBhvr>
                                        <p:cTn id="106" dur="166" decel="50000">
                                          <p:stCondLst>
                                            <p:cond delay="1834"/>
                                          </p:stCondLst>
                                        </p:cTn>
                                        <p:tgtEl>
                                          <p:spTgt spid="17"/>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45" presetClass="entr" presetSubtype="0" fill="hold" grpId="0" nodeType="click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2000"/>
                                        <p:tgtEl>
                                          <p:spTgt spid="6"/>
                                        </p:tgtEl>
                                      </p:cBhvr>
                                    </p:animEffect>
                                    <p:anim calcmode="lin" valueType="num">
                                      <p:cBhvr>
                                        <p:cTn id="112" dur="2000" fill="hold"/>
                                        <p:tgtEl>
                                          <p:spTgt spid="6"/>
                                        </p:tgtEl>
                                        <p:attrNameLst>
                                          <p:attrName>ppt_w</p:attrName>
                                        </p:attrNameLst>
                                      </p:cBhvr>
                                      <p:tavLst>
                                        <p:tav tm="0" fmla="#ppt_w*sin(2.5*pi*$)">
                                          <p:val>
                                            <p:fltVal val="0"/>
                                          </p:val>
                                        </p:tav>
                                        <p:tav tm="100000">
                                          <p:val>
                                            <p:fltVal val="1"/>
                                          </p:val>
                                        </p:tav>
                                      </p:tavLst>
                                    </p:anim>
                                    <p:anim calcmode="lin" valueType="num">
                                      <p:cBhvr>
                                        <p:cTn id="1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nodeType="click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wipe(down)">
                                      <p:cBhvr>
                                        <p:cTn id="118" dur="580">
                                          <p:stCondLst>
                                            <p:cond delay="0"/>
                                          </p:stCondLst>
                                        </p:cTn>
                                        <p:tgtEl>
                                          <p:spTgt spid="18"/>
                                        </p:tgtEl>
                                      </p:cBhvr>
                                    </p:animEffect>
                                    <p:anim calcmode="lin" valueType="num">
                                      <p:cBhvr>
                                        <p:cTn id="11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4" dur="26">
                                          <p:stCondLst>
                                            <p:cond delay="650"/>
                                          </p:stCondLst>
                                        </p:cTn>
                                        <p:tgtEl>
                                          <p:spTgt spid="18"/>
                                        </p:tgtEl>
                                      </p:cBhvr>
                                      <p:to x="100000" y="60000"/>
                                    </p:animScale>
                                    <p:animScale>
                                      <p:cBhvr>
                                        <p:cTn id="125" dur="166" decel="50000">
                                          <p:stCondLst>
                                            <p:cond delay="676"/>
                                          </p:stCondLst>
                                        </p:cTn>
                                        <p:tgtEl>
                                          <p:spTgt spid="18"/>
                                        </p:tgtEl>
                                      </p:cBhvr>
                                      <p:to x="100000" y="100000"/>
                                    </p:animScale>
                                    <p:animScale>
                                      <p:cBhvr>
                                        <p:cTn id="126" dur="26">
                                          <p:stCondLst>
                                            <p:cond delay="1312"/>
                                          </p:stCondLst>
                                        </p:cTn>
                                        <p:tgtEl>
                                          <p:spTgt spid="18"/>
                                        </p:tgtEl>
                                      </p:cBhvr>
                                      <p:to x="100000" y="80000"/>
                                    </p:animScale>
                                    <p:animScale>
                                      <p:cBhvr>
                                        <p:cTn id="127" dur="166" decel="50000">
                                          <p:stCondLst>
                                            <p:cond delay="1338"/>
                                          </p:stCondLst>
                                        </p:cTn>
                                        <p:tgtEl>
                                          <p:spTgt spid="18"/>
                                        </p:tgtEl>
                                      </p:cBhvr>
                                      <p:to x="100000" y="100000"/>
                                    </p:animScale>
                                    <p:animScale>
                                      <p:cBhvr>
                                        <p:cTn id="128" dur="26">
                                          <p:stCondLst>
                                            <p:cond delay="1642"/>
                                          </p:stCondLst>
                                        </p:cTn>
                                        <p:tgtEl>
                                          <p:spTgt spid="18"/>
                                        </p:tgtEl>
                                      </p:cBhvr>
                                      <p:to x="100000" y="90000"/>
                                    </p:animScale>
                                    <p:animScale>
                                      <p:cBhvr>
                                        <p:cTn id="129" dur="166" decel="50000">
                                          <p:stCondLst>
                                            <p:cond delay="1668"/>
                                          </p:stCondLst>
                                        </p:cTn>
                                        <p:tgtEl>
                                          <p:spTgt spid="18"/>
                                        </p:tgtEl>
                                      </p:cBhvr>
                                      <p:to x="100000" y="100000"/>
                                    </p:animScale>
                                    <p:animScale>
                                      <p:cBhvr>
                                        <p:cTn id="130" dur="26">
                                          <p:stCondLst>
                                            <p:cond delay="1808"/>
                                          </p:stCondLst>
                                        </p:cTn>
                                        <p:tgtEl>
                                          <p:spTgt spid="18"/>
                                        </p:tgtEl>
                                      </p:cBhvr>
                                      <p:to x="100000" y="95000"/>
                                    </p:animScale>
                                    <p:animScale>
                                      <p:cBhvr>
                                        <p:cTn id="131" dur="166" decel="50000">
                                          <p:stCondLst>
                                            <p:cond delay="1834"/>
                                          </p:stCondLst>
                                        </p:cTn>
                                        <p:tgtEl>
                                          <p:spTgt spid="18"/>
                                        </p:tgtEl>
                                      </p:cBhvr>
                                      <p:to x="100000" y="100000"/>
                                    </p:animScale>
                                  </p:childTnLst>
                                </p:cTn>
                              </p:par>
                            </p:childTnLst>
                          </p:cTn>
                        </p:par>
                      </p:childTnLst>
                    </p:cTn>
                  </p:par>
                  <p:par>
                    <p:cTn id="132" fill="hold">
                      <p:stCondLst>
                        <p:cond delay="indefinite"/>
                      </p:stCondLst>
                      <p:childTnLst>
                        <p:par>
                          <p:cTn id="133" fill="hold">
                            <p:stCondLst>
                              <p:cond delay="0"/>
                            </p:stCondLst>
                            <p:childTnLst>
                              <p:par>
                                <p:cTn id="134" presetID="26" presetClass="entr" presetSubtype="0" fill="hold" nodeType="click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wipe(down)">
                                      <p:cBhvr>
                                        <p:cTn id="136" dur="580">
                                          <p:stCondLst>
                                            <p:cond delay="0"/>
                                          </p:stCondLst>
                                        </p:cTn>
                                        <p:tgtEl>
                                          <p:spTgt spid="19"/>
                                        </p:tgtEl>
                                      </p:cBhvr>
                                    </p:animEffect>
                                    <p:anim calcmode="lin" valueType="num">
                                      <p:cBhvr>
                                        <p:cTn id="13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42" dur="26">
                                          <p:stCondLst>
                                            <p:cond delay="650"/>
                                          </p:stCondLst>
                                        </p:cTn>
                                        <p:tgtEl>
                                          <p:spTgt spid="19"/>
                                        </p:tgtEl>
                                      </p:cBhvr>
                                      <p:to x="100000" y="60000"/>
                                    </p:animScale>
                                    <p:animScale>
                                      <p:cBhvr>
                                        <p:cTn id="143" dur="166" decel="50000">
                                          <p:stCondLst>
                                            <p:cond delay="676"/>
                                          </p:stCondLst>
                                        </p:cTn>
                                        <p:tgtEl>
                                          <p:spTgt spid="19"/>
                                        </p:tgtEl>
                                      </p:cBhvr>
                                      <p:to x="100000" y="100000"/>
                                    </p:animScale>
                                    <p:animScale>
                                      <p:cBhvr>
                                        <p:cTn id="144" dur="26">
                                          <p:stCondLst>
                                            <p:cond delay="1312"/>
                                          </p:stCondLst>
                                        </p:cTn>
                                        <p:tgtEl>
                                          <p:spTgt spid="19"/>
                                        </p:tgtEl>
                                      </p:cBhvr>
                                      <p:to x="100000" y="80000"/>
                                    </p:animScale>
                                    <p:animScale>
                                      <p:cBhvr>
                                        <p:cTn id="145" dur="166" decel="50000">
                                          <p:stCondLst>
                                            <p:cond delay="1338"/>
                                          </p:stCondLst>
                                        </p:cTn>
                                        <p:tgtEl>
                                          <p:spTgt spid="19"/>
                                        </p:tgtEl>
                                      </p:cBhvr>
                                      <p:to x="100000" y="100000"/>
                                    </p:animScale>
                                    <p:animScale>
                                      <p:cBhvr>
                                        <p:cTn id="146" dur="26">
                                          <p:stCondLst>
                                            <p:cond delay="1642"/>
                                          </p:stCondLst>
                                        </p:cTn>
                                        <p:tgtEl>
                                          <p:spTgt spid="19"/>
                                        </p:tgtEl>
                                      </p:cBhvr>
                                      <p:to x="100000" y="90000"/>
                                    </p:animScale>
                                    <p:animScale>
                                      <p:cBhvr>
                                        <p:cTn id="147" dur="166" decel="50000">
                                          <p:stCondLst>
                                            <p:cond delay="1668"/>
                                          </p:stCondLst>
                                        </p:cTn>
                                        <p:tgtEl>
                                          <p:spTgt spid="19"/>
                                        </p:tgtEl>
                                      </p:cBhvr>
                                      <p:to x="100000" y="100000"/>
                                    </p:animScale>
                                    <p:animScale>
                                      <p:cBhvr>
                                        <p:cTn id="148" dur="26">
                                          <p:stCondLst>
                                            <p:cond delay="1808"/>
                                          </p:stCondLst>
                                        </p:cTn>
                                        <p:tgtEl>
                                          <p:spTgt spid="19"/>
                                        </p:tgtEl>
                                      </p:cBhvr>
                                      <p:to x="100000" y="95000"/>
                                    </p:animScale>
                                    <p:animScale>
                                      <p:cBhvr>
                                        <p:cTn id="149" dur="166" decel="50000">
                                          <p:stCondLst>
                                            <p:cond delay="1834"/>
                                          </p:stCondLst>
                                        </p:cTn>
                                        <p:tgtEl>
                                          <p:spTgt spid="19"/>
                                        </p:tgtEl>
                                      </p:cBhvr>
                                      <p:to x="100000" y="100000"/>
                                    </p:animScale>
                                  </p:childTnLst>
                                </p:cTn>
                              </p:par>
                            </p:childTnLst>
                          </p:cTn>
                        </p:par>
                      </p:childTnLst>
                    </p:cTn>
                  </p:par>
                  <p:par>
                    <p:cTn id="150" fill="hold">
                      <p:stCondLst>
                        <p:cond delay="indefinite"/>
                      </p:stCondLst>
                      <p:childTnLst>
                        <p:par>
                          <p:cTn id="151" fill="hold">
                            <p:stCondLst>
                              <p:cond delay="0"/>
                            </p:stCondLst>
                            <p:childTnLst>
                              <p:par>
                                <p:cTn id="152" presetID="26" presetClass="entr" presetSubtype="0" fill="hold" nodeType="click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wipe(down)">
                                      <p:cBhvr>
                                        <p:cTn id="154" dur="580">
                                          <p:stCondLst>
                                            <p:cond delay="0"/>
                                          </p:stCondLst>
                                        </p:cTn>
                                        <p:tgtEl>
                                          <p:spTgt spid="20"/>
                                        </p:tgtEl>
                                      </p:cBhvr>
                                    </p:animEffect>
                                    <p:anim calcmode="lin" valueType="num">
                                      <p:cBhvr>
                                        <p:cTn id="1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60" dur="26">
                                          <p:stCondLst>
                                            <p:cond delay="650"/>
                                          </p:stCondLst>
                                        </p:cTn>
                                        <p:tgtEl>
                                          <p:spTgt spid="20"/>
                                        </p:tgtEl>
                                      </p:cBhvr>
                                      <p:to x="100000" y="60000"/>
                                    </p:animScale>
                                    <p:animScale>
                                      <p:cBhvr>
                                        <p:cTn id="161" dur="166" decel="50000">
                                          <p:stCondLst>
                                            <p:cond delay="676"/>
                                          </p:stCondLst>
                                        </p:cTn>
                                        <p:tgtEl>
                                          <p:spTgt spid="20"/>
                                        </p:tgtEl>
                                      </p:cBhvr>
                                      <p:to x="100000" y="100000"/>
                                    </p:animScale>
                                    <p:animScale>
                                      <p:cBhvr>
                                        <p:cTn id="162" dur="26">
                                          <p:stCondLst>
                                            <p:cond delay="1312"/>
                                          </p:stCondLst>
                                        </p:cTn>
                                        <p:tgtEl>
                                          <p:spTgt spid="20"/>
                                        </p:tgtEl>
                                      </p:cBhvr>
                                      <p:to x="100000" y="80000"/>
                                    </p:animScale>
                                    <p:animScale>
                                      <p:cBhvr>
                                        <p:cTn id="163" dur="166" decel="50000">
                                          <p:stCondLst>
                                            <p:cond delay="1338"/>
                                          </p:stCondLst>
                                        </p:cTn>
                                        <p:tgtEl>
                                          <p:spTgt spid="20"/>
                                        </p:tgtEl>
                                      </p:cBhvr>
                                      <p:to x="100000" y="100000"/>
                                    </p:animScale>
                                    <p:animScale>
                                      <p:cBhvr>
                                        <p:cTn id="164" dur="26">
                                          <p:stCondLst>
                                            <p:cond delay="1642"/>
                                          </p:stCondLst>
                                        </p:cTn>
                                        <p:tgtEl>
                                          <p:spTgt spid="20"/>
                                        </p:tgtEl>
                                      </p:cBhvr>
                                      <p:to x="100000" y="90000"/>
                                    </p:animScale>
                                    <p:animScale>
                                      <p:cBhvr>
                                        <p:cTn id="165" dur="166" decel="50000">
                                          <p:stCondLst>
                                            <p:cond delay="1668"/>
                                          </p:stCondLst>
                                        </p:cTn>
                                        <p:tgtEl>
                                          <p:spTgt spid="20"/>
                                        </p:tgtEl>
                                      </p:cBhvr>
                                      <p:to x="100000" y="100000"/>
                                    </p:animScale>
                                    <p:animScale>
                                      <p:cBhvr>
                                        <p:cTn id="166" dur="26">
                                          <p:stCondLst>
                                            <p:cond delay="1808"/>
                                          </p:stCondLst>
                                        </p:cTn>
                                        <p:tgtEl>
                                          <p:spTgt spid="20"/>
                                        </p:tgtEl>
                                      </p:cBhvr>
                                      <p:to x="100000" y="95000"/>
                                    </p:animScale>
                                    <p:animScale>
                                      <p:cBhvr>
                                        <p:cTn id="167" dur="166" decel="50000">
                                          <p:stCondLst>
                                            <p:cond delay="1834"/>
                                          </p:stCondLst>
                                        </p:cTn>
                                        <p:tgtEl>
                                          <p:spTgt spid="20"/>
                                        </p:tgtEl>
                                      </p:cBhvr>
                                      <p:to x="100000" y="100000"/>
                                    </p:animScale>
                                  </p:childTnLst>
                                </p:cTn>
                              </p:par>
                            </p:childTnLst>
                          </p:cTn>
                        </p:par>
                      </p:childTnLst>
                    </p:cTn>
                  </p:par>
                  <p:par>
                    <p:cTn id="168" fill="hold">
                      <p:stCondLst>
                        <p:cond delay="indefinite"/>
                      </p:stCondLst>
                      <p:childTnLst>
                        <p:par>
                          <p:cTn id="169" fill="hold">
                            <p:stCondLst>
                              <p:cond delay="0"/>
                            </p:stCondLst>
                            <p:childTnLst>
                              <p:par>
                                <p:cTn id="170" presetID="45" presetClass="entr" presetSubtype="0" fill="hold" grpId="0" nodeType="clickEffect">
                                  <p:stCondLst>
                                    <p:cond delay="0"/>
                                  </p:stCondLst>
                                  <p:childTnLst>
                                    <p:set>
                                      <p:cBhvr>
                                        <p:cTn id="171" dur="1" fill="hold">
                                          <p:stCondLst>
                                            <p:cond delay="0"/>
                                          </p:stCondLst>
                                        </p:cTn>
                                        <p:tgtEl>
                                          <p:spTgt spid="7"/>
                                        </p:tgtEl>
                                        <p:attrNameLst>
                                          <p:attrName>style.visibility</p:attrName>
                                        </p:attrNameLst>
                                      </p:cBhvr>
                                      <p:to>
                                        <p:strVal val="visible"/>
                                      </p:to>
                                    </p:set>
                                    <p:animEffect transition="in" filter="fade">
                                      <p:cBhvr>
                                        <p:cTn id="172" dur="2000"/>
                                        <p:tgtEl>
                                          <p:spTgt spid="7"/>
                                        </p:tgtEl>
                                      </p:cBhvr>
                                    </p:animEffect>
                                    <p:anim calcmode="lin" valueType="num">
                                      <p:cBhvr>
                                        <p:cTn id="173" dur="2000" fill="hold"/>
                                        <p:tgtEl>
                                          <p:spTgt spid="7"/>
                                        </p:tgtEl>
                                        <p:attrNameLst>
                                          <p:attrName>ppt_w</p:attrName>
                                        </p:attrNameLst>
                                      </p:cBhvr>
                                      <p:tavLst>
                                        <p:tav tm="0" fmla="#ppt_w*sin(2.5*pi*$)">
                                          <p:val>
                                            <p:fltVal val="0"/>
                                          </p:val>
                                        </p:tav>
                                        <p:tav tm="100000">
                                          <p:val>
                                            <p:fltVal val="1"/>
                                          </p:val>
                                        </p:tav>
                                      </p:tavLst>
                                    </p:anim>
                                    <p:anim calcmode="lin" valueType="num">
                                      <p:cBhvr>
                                        <p:cTn id="17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5" fill="hold">
                      <p:stCondLst>
                        <p:cond delay="indefinite"/>
                      </p:stCondLst>
                      <p:childTnLst>
                        <p:par>
                          <p:cTn id="176" fill="hold">
                            <p:stCondLst>
                              <p:cond delay="0"/>
                            </p:stCondLst>
                            <p:childTnLst>
                              <p:par>
                                <p:cTn id="177" presetID="31" presetClass="entr" presetSubtype="0" fill="hold" nodeType="clickEffect">
                                  <p:stCondLst>
                                    <p:cond delay="0"/>
                                  </p:stCondLst>
                                  <p:childTnLst>
                                    <p:set>
                                      <p:cBhvr>
                                        <p:cTn id="178" dur="1" fill="hold">
                                          <p:stCondLst>
                                            <p:cond delay="0"/>
                                          </p:stCondLst>
                                        </p:cTn>
                                        <p:tgtEl>
                                          <p:spTgt spid="8200"/>
                                        </p:tgtEl>
                                        <p:attrNameLst>
                                          <p:attrName>style.visibility</p:attrName>
                                        </p:attrNameLst>
                                      </p:cBhvr>
                                      <p:to>
                                        <p:strVal val="visible"/>
                                      </p:to>
                                    </p:set>
                                    <p:anim calcmode="lin" valueType="num">
                                      <p:cBhvr>
                                        <p:cTn id="179" dur="1000" fill="hold"/>
                                        <p:tgtEl>
                                          <p:spTgt spid="8200"/>
                                        </p:tgtEl>
                                        <p:attrNameLst>
                                          <p:attrName>ppt_w</p:attrName>
                                        </p:attrNameLst>
                                      </p:cBhvr>
                                      <p:tavLst>
                                        <p:tav tm="0">
                                          <p:val>
                                            <p:fltVal val="0"/>
                                          </p:val>
                                        </p:tav>
                                        <p:tav tm="100000">
                                          <p:val>
                                            <p:strVal val="#ppt_w"/>
                                          </p:val>
                                        </p:tav>
                                      </p:tavLst>
                                    </p:anim>
                                    <p:anim calcmode="lin" valueType="num">
                                      <p:cBhvr>
                                        <p:cTn id="180" dur="1000" fill="hold"/>
                                        <p:tgtEl>
                                          <p:spTgt spid="8200"/>
                                        </p:tgtEl>
                                        <p:attrNameLst>
                                          <p:attrName>ppt_h</p:attrName>
                                        </p:attrNameLst>
                                      </p:cBhvr>
                                      <p:tavLst>
                                        <p:tav tm="0">
                                          <p:val>
                                            <p:fltVal val="0"/>
                                          </p:val>
                                        </p:tav>
                                        <p:tav tm="100000">
                                          <p:val>
                                            <p:strVal val="#ppt_h"/>
                                          </p:val>
                                        </p:tav>
                                      </p:tavLst>
                                    </p:anim>
                                    <p:anim calcmode="lin" valueType="num">
                                      <p:cBhvr>
                                        <p:cTn id="181" dur="1000" fill="hold"/>
                                        <p:tgtEl>
                                          <p:spTgt spid="8200"/>
                                        </p:tgtEl>
                                        <p:attrNameLst>
                                          <p:attrName>style.rotation</p:attrName>
                                        </p:attrNameLst>
                                      </p:cBhvr>
                                      <p:tavLst>
                                        <p:tav tm="0">
                                          <p:val>
                                            <p:fltVal val="90"/>
                                          </p:val>
                                        </p:tav>
                                        <p:tav tm="100000">
                                          <p:val>
                                            <p:fltVal val="0"/>
                                          </p:val>
                                        </p:tav>
                                      </p:tavLst>
                                    </p:anim>
                                    <p:animEffect transition="in" filter="fade">
                                      <p:cBhvr>
                                        <p:cTn id="182" dur="1000"/>
                                        <p:tgtEl>
                                          <p:spTgt spid="8200"/>
                                        </p:tgtEl>
                                      </p:cBhvr>
                                    </p:animEffect>
                                  </p:childTnLst>
                                </p:cTn>
                              </p:par>
                            </p:childTnLst>
                          </p:cTn>
                        </p:par>
                      </p:childTnLst>
                    </p:cTn>
                  </p:par>
                  <p:par>
                    <p:cTn id="183" fill="hold">
                      <p:stCondLst>
                        <p:cond delay="indefinite"/>
                      </p:stCondLst>
                      <p:childTnLst>
                        <p:par>
                          <p:cTn id="184" fill="hold">
                            <p:stCondLst>
                              <p:cond delay="0"/>
                            </p:stCondLst>
                            <p:childTnLst>
                              <p:par>
                                <p:cTn id="185" presetID="31"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 calcmode="lin" valueType="num">
                                      <p:cBhvr>
                                        <p:cTn id="187" dur="1000" fill="hold"/>
                                        <p:tgtEl>
                                          <p:spTgt spid="21"/>
                                        </p:tgtEl>
                                        <p:attrNameLst>
                                          <p:attrName>ppt_w</p:attrName>
                                        </p:attrNameLst>
                                      </p:cBhvr>
                                      <p:tavLst>
                                        <p:tav tm="0">
                                          <p:val>
                                            <p:fltVal val="0"/>
                                          </p:val>
                                        </p:tav>
                                        <p:tav tm="100000">
                                          <p:val>
                                            <p:strVal val="#ppt_w"/>
                                          </p:val>
                                        </p:tav>
                                      </p:tavLst>
                                    </p:anim>
                                    <p:anim calcmode="lin" valueType="num">
                                      <p:cBhvr>
                                        <p:cTn id="188" dur="1000" fill="hold"/>
                                        <p:tgtEl>
                                          <p:spTgt spid="21"/>
                                        </p:tgtEl>
                                        <p:attrNameLst>
                                          <p:attrName>ppt_h</p:attrName>
                                        </p:attrNameLst>
                                      </p:cBhvr>
                                      <p:tavLst>
                                        <p:tav tm="0">
                                          <p:val>
                                            <p:fltVal val="0"/>
                                          </p:val>
                                        </p:tav>
                                        <p:tav tm="100000">
                                          <p:val>
                                            <p:strVal val="#ppt_h"/>
                                          </p:val>
                                        </p:tav>
                                      </p:tavLst>
                                    </p:anim>
                                    <p:anim calcmode="lin" valueType="num">
                                      <p:cBhvr>
                                        <p:cTn id="189" dur="1000" fill="hold"/>
                                        <p:tgtEl>
                                          <p:spTgt spid="21"/>
                                        </p:tgtEl>
                                        <p:attrNameLst>
                                          <p:attrName>style.rotation</p:attrName>
                                        </p:attrNameLst>
                                      </p:cBhvr>
                                      <p:tavLst>
                                        <p:tav tm="0">
                                          <p:val>
                                            <p:fltVal val="90"/>
                                          </p:val>
                                        </p:tav>
                                        <p:tav tm="100000">
                                          <p:val>
                                            <p:fltVal val="0"/>
                                          </p:val>
                                        </p:tav>
                                      </p:tavLst>
                                    </p:anim>
                                    <p:animEffect transition="in" filter="fade">
                                      <p:cBhvr>
                                        <p:cTn id="190" dur="1000"/>
                                        <p:tgtEl>
                                          <p:spTgt spid="21"/>
                                        </p:tgtEl>
                                      </p:cBhvr>
                                    </p:animEffect>
                                  </p:childTnLst>
                                </p:cTn>
                              </p:par>
                            </p:childTnLst>
                          </p:cTn>
                        </p:par>
                      </p:childTnLst>
                    </p:cTn>
                  </p:par>
                  <p:par>
                    <p:cTn id="191" fill="hold">
                      <p:stCondLst>
                        <p:cond delay="indefinite"/>
                      </p:stCondLst>
                      <p:childTnLst>
                        <p:par>
                          <p:cTn id="192" fill="hold">
                            <p:stCondLst>
                              <p:cond delay="0"/>
                            </p:stCondLst>
                            <p:childTnLst>
                              <p:par>
                                <p:cTn id="193" presetID="31" presetClass="entr" presetSubtype="0" fill="hold" nodeType="clickEffect">
                                  <p:stCondLst>
                                    <p:cond delay="0"/>
                                  </p:stCondLst>
                                  <p:childTnLst>
                                    <p:set>
                                      <p:cBhvr>
                                        <p:cTn id="194" dur="1" fill="hold">
                                          <p:stCondLst>
                                            <p:cond delay="0"/>
                                          </p:stCondLst>
                                        </p:cTn>
                                        <p:tgtEl>
                                          <p:spTgt spid="8202"/>
                                        </p:tgtEl>
                                        <p:attrNameLst>
                                          <p:attrName>style.visibility</p:attrName>
                                        </p:attrNameLst>
                                      </p:cBhvr>
                                      <p:to>
                                        <p:strVal val="visible"/>
                                      </p:to>
                                    </p:set>
                                    <p:anim calcmode="lin" valueType="num">
                                      <p:cBhvr>
                                        <p:cTn id="195" dur="1000" fill="hold"/>
                                        <p:tgtEl>
                                          <p:spTgt spid="8202"/>
                                        </p:tgtEl>
                                        <p:attrNameLst>
                                          <p:attrName>ppt_w</p:attrName>
                                        </p:attrNameLst>
                                      </p:cBhvr>
                                      <p:tavLst>
                                        <p:tav tm="0">
                                          <p:val>
                                            <p:fltVal val="0"/>
                                          </p:val>
                                        </p:tav>
                                        <p:tav tm="100000">
                                          <p:val>
                                            <p:strVal val="#ppt_w"/>
                                          </p:val>
                                        </p:tav>
                                      </p:tavLst>
                                    </p:anim>
                                    <p:anim calcmode="lin" valueType="num">
                                      <p:cBhvr>
                                        <p:cTn id="196" dur="1000" fill="hold"/>
                                        <p:tgtEl>
                                          <p:spTgt spid="8202"/>
                                        </p:tgtEl>
                                        <p:attrNameLst>
                                          <p:attrName>ppt_h</p:attrName>
                                        </p:attrNameLst>
                                      </p:cBhvr>
                                      <p:tavLst>
                                        <p:tav tm="0">
                                          <p:val>
                                            <p:fltVal val="0"/>
                                          </p:val>
                                        </p:tav>
                                        <p:tav tm="100000">
                                          <p:val>
                                            <p:strVal val="#ppt_h"/>
                                          </p:val>
                                        </p:tav>
                                      </p:tavLst>
                                    </p:anim>
                                    <p:anim calcmode="lin" valueType="num">
                                      <p:cBhvr>
                                        <p:cTn id="197" dur="1000" fill="hold"/>
                                        <p:tgtEl>
                                          <p:spTgt spid="8202"/>
                                        </p:tgtEl>
                                        <p:attrNameLst>
                                          <p:attrName>style.rotation</p:attrName>
                                        </p:attrNameLst>
                                      </p:cBhvr>
                                      <p:tavLst>
                                        <p:tav tm="0">
                                          <p:val>
                                            <p:fltVal val="90"/>
                                          </p:val>
                                        </p:tav>
                                        <p:tav tm="100000">
                                          <p:val>
                                            <p:fltVal val="0"/>
                                          </p:val>
                                        </p:tav>
                                      </p:tavLst>
                                    </p:anim>
                                    <p:animEffect transition="in" filter="fade">
                                      <p:cBhvr>
                                        <p:cTn id="198" dur="1000"/>
                                        <p:tgtEl>
                                          <p:spTgt spid="8202"/>
                                        </p:tgtEl>
                                      </p:cBhvr>
                                    </p:animEffect>
                                  </p:childTnLst>
                                </p:cTn>
                              </p:par>
                            </p:childTnLst>
                          </p:cTn>
                        </p:par>
                      </p:childTnLst>
                    </p:cTn>
                  </p:par>
                  <p:par>
                    <p:cTn id="199" fill="hold">
                      <p:stCondLst>
                        <p:cond delay="indefinite"/>
                      </p:stCondLst>
                      <p:childTnLst>
                        <p:par>
                          <p:cTn id="200" fill="hold">
                            <p:stCondLst>
                              <p:cond delay="0"/>
                            </p:stCondLst>
                            <p:childTnLst>
                              <p:par>
                                <p:cTn id="201" presetID="45" presetClass="entr" presetSubtype="0" fill="hold" nodeType="clickEffect">
                                  <p:stCondLst>
                                    <p:cond delay="0"/>
                                  </p:stCondLst>
                                  <p:childTnLst>
                                    <p:set>
                                      <p:cBhvr>
                                        <p:cTn id="202" dur="1" fill="hold">
                                          <p:stCondLst>
                                            <p:cond delay="0"/>
                                          </p:stCondLst>
                                        </p:cTn>
                                        <p:tgtEl>
                                          <p:spTgt spid="8198"/>
                                        </p:tgtEl>
                                        <p:attrNameLst>
                                          <p:attrName>style.visibility</p:attrName>
                                        </p:attrNameLst>
                                      </p:cBhvr>
                                      <p:to>
                                        <p:strVal val="visible"/>
                                      </p:to>
                                    </p:set>
                                    <p:animEffect transition="in" filter="fade">
                                      <p:cBhvr>
                                        <p:cTn id="203" dur="2000"/>
                                        <p:tgtEl>
                                          <p:spTgt spid="8198"/>
                                        </p:tgtEl>
                                      </p:cBhvr>
                                    </p:animEffect>
                                    <p:anim calcmode="lin" valueType="num">
                                      <p:cBhvr>
                                        <p:cTn id="204" dur="2000" fill="hold"/>
                                        <p:tgtEl>
                                          <p:spTgt spid="8198"/>
                                        </p:tgtEl>
                                        <p:attrNameLst>
                                          <p:attrName>ppt_w</p:attrName>
                                        </p:attrNameLst>
                                      </p:cBhvr>
                                      <p:tavLst>
                                        <p:tav tm="0" fmla="#ppt_w*sin(2.5*pi*$)">
                                          <p:val>
                                            <p:fltVal val="0"/>
                                          </p:val>
                                        </p:tav>
                                        <p:tav tm="100000">
                                          <p:val>
                                            <p:fltVal val="1"/>
                                          </p:val>
                                        </p:tav>
                                      </p:tavLst>
                                    </p:anim>
                                    <p:anim calcmode="lin" valueType="num">
                                      <p:cBhvr>
                                        <p:cTn id="205" dur="2000" fill="hold"/>
                                        <p:tgtEl>
                                          <p:spTgt spid="8198"/>
                                        </p:tgtEl>
                                        <p:attrNameLst>
                                          <p:attrName>ppt_h</p:attrName>
                                        </p:attrNameLst>
                                      </p:cBhvr>
                                      <p:tavLst>
                                        <p:tav tm="0">
                                          <p:val>
                                            <p:strVal val="#ppt_h"/>
                                          </p:val>
                                        </p:tav>
                                        <p:tav tm="100000">
                                          <p:val>
                                            <p:strVal val="#ppt_h"/>
                                          </p:val>
                                        </p:tav>
                                      </p:tavLst>
                                    </p:anim>
                                  </p:childTnLst>
                                </p:cTn>
                              </p:par>
                            </p:childTnLst>
                          </p:cTn>
                        </p:par>
                      </p:childTnLst>
                    </p:cTn>
                  </p:par>
                  <p:par>
                    <p:cTn id="206" fill="hold">
                      <p:stCondLst>
                        <p:cond delay="indefinite"/>
                      </p:stCondLst>
                      <p:childTnLst>
                        <p:par>
                          <p:cTn id="207" fill="hold">
                            <p:stCondLst>
                              <p:cond delay="0"/>
                            </p:stCondLst>
                            <p:childTnLst>
                              <p:par>
                                <p:cTn id="208" presetID="31" presetClass="entr" presetSubtype="0" fill="hold" nodeType="clickEffect">
                                  <p:stCondLst>
                                    <p:cond delay="0"/>
                                  </p:stCondLst>
                                  <p:childTnLst>
                                    <p:set>
                                      <p:cBhvr>
                                        <p:cTn id="209" dur="1" fill="hold">
                                          <p:stCondLst>
                                            <p:cond delay="0"/>
                                          </p:stCondLst>
                                        </p:cTn>
                                        <p:tgtEl>
                                          <p:spTgt spid="22"/>
                                        </p:tgtEl>
                                        <p:attrNameLst>
                                          <p:attrName>style.visibility</p:attrName>
                                        </p:attrNameLst>
                                      </p:cBhvr>
                                      <p:to>
                                        <p:strVal val="visible"/>
                                      </p:to>
                                    </p:set>
                                    <p:anim calcmode="lin" valueType="num">
                                      <p:cBhvr>
                                        <p:cTn id="210" dur="1000" fill="hold"/>
                                        <p:tgtEl>
                                          <p:spTgt spid="22"/>
                                        </p:tgtEl>
                                        <p:attrNameLst>
                                          <p:attrName>ppt_w</p:attrName>
                                        </p:attrNameLst>
                                      </p:cBhvr>
                                      <p:tavLst>
                                        <p:tav tm="0">
                                          <p:val>
                                            <p:fltVal val="0"/>
                                          </p:val>
                                        </p:tav>
                                        <p:tav tm="100000">
                                          <p:val>
                                            <p:strVal val="#ppt_w"/>
                                          </p:val>
                                        </p:tav>
                                      </p:tavLst>
                                    </p:anim>
                                    <p:anim calcmode="lin" valueType="num">
                                      <p:cBhvr>
                                        <p:cTn id="211" dur="1000" fill="hold"/>
                                        <p:tgtEl>
                                          <p:spTgt spid="22"/>
                                        </p:tgtEl>
                                        <p:attrNameLst>
                                          <p:attrName>ppt_h</p:attrName>
                                        </p:attrNameLst>
                                      </p:cBhvr>
                                      <p:tavLst>
                                        <p:tav tm="0">
                                          <p:val>
                                            <p:fltVal val="0"/>
                                          </p:val>
                                        </p:tav>
                                        <p:tav tm="100000">
                                          <p:val>
                                            <p:strVal val="#ppt_h"/>
                                          </p:val>
                                        </p:tav>
                                      </p:tavLst>
                                    </p:anim>
                                    <p:anim calcmode="lin" valueType="num">
                                      <p:cBhvr>
                                        <p:cTn id="212" dur="1000" fill="hold"/>
                                        <p:tgtEl>
                                          <p:spTgt spid="22"/>
                                        </p:tgtEl>
                                        <p:attrNameLst>
                                          <p:attrName>style.rotation</p:attrName>
                                        </p:attrNameLst>
                                      </p:cBhvr>
                                      <p:tavLst>
                                        <p:tav tm="0">
                                          <p:val>
                                            <p:fltVal val="90"/>
                                          </p:val>
                                        </p:tav>
                                        <p:tav tm="100000">
                                          <p:val>
                                            <p:fltVal val="0"/>
                                          </p:val>
                                        </p:tav>
                                      </p:tavLst>
                                    </p:anim>
                                    <p:animEffect transition="in" filter="fade">
                                      <p:cBhvr>
                                        <p:cTn id="2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isultati immagini per ASSOCIAZIONE CRISTIAN PANETTO SPOLETO"/>
          <p:cNvPicPr/>
          <p:nvPr/>
        </p:nvPicPr>
        <p:blipFill>
          <a:blip r:embed="rId2">
            <a:extLst>
              <a:ext uri="{28A0092B-C50C-407E-A947-70E740481C1C}">
                <a14:useLocalDpi xmlns:a14="http://schemas.microsoft.com/office/drawing/2010/main" val="0"/>
              </a:ext>
            </a:extLst>
          </a:blip>
          <a:srcRect/>
          <a:stretch>
            <a:fillRect/>
          </a:stretch>
        </p:blipFill>
        <p:spPr bwMode="auto">
          <a:xfrm>
            <a:off x="4933676" y="1732384"/>
            <a:ext cx="2731380" cy="3840423"/>
          </a:xfrm>
          <a:prstGeom prst="rect">
            <a:avLst/>
          </a:prstGeom>
          <a:noFill/>
          <a:ln>
            <a:noFill/>
          </a:ln>
        </p:spPr>
      </p:pic>
      <p:pic>
        <p:nvPicPr>
          <p:cNvPr id="3" name="Immagine 2"/>
          <p:cNvPicPr>
            <a:picLocks noChangeAspect="1"/>
          </p:cNvPicPr>
          <p:nvPr/>
        </p:nvPicPr>
        <p:blipFill>
          <a:blip r:embed="rId3"/>
          <a:stretch>
            <a:fillRect/>
          </a:stretch>
        </p:blipFill>
        <p:spPr>
          <a:xfrm>
            <a:off x="6955108" y="181828"/>
            <a:ext cx="4549002" cy="1371719"/>
          </a:xfrm>
          <a:prstGeom prst="rect">
            <a:avLst/>
          </a:prstGeom>
        </p:spPr>
      </p:pic>
      <p:pic>
        <p:nvPicPr>
          <p:cNvPr id="4" name="Immagine 3"/>
          <p:cNvPicPr>
            <a:picLocks noChangeAspect="1"/>
          </p:cNvPicPr>
          <p:nvPr/>
        </p:nvPicPr>
        <p:blipFill>
          <a:blip r:embed="rId4"/>
          <a:stretch>
            <a:fillRect/>
          </a:stretch>
        </p:blipFill>
        <p:spPr>
          <a:xfrm>
            <a:off x="249184" y="181828"/>
            <a:ext cx="5852667" cy="1371719"/>
          </a:xfrm>
          <a:prstGeom prst="rect">
            <a:avLst/>
          </a:prstGeom>
        </p:spPr>
      </p:pic>
      <p:pic>
        <p:nvPicPr>
          <p:cNvPr id="7174" name="Picture 6" descr="Risultati immagini per CENA DI GA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8864" y="5478796"/>
            <a:ext cx="2332486" cy="116624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6"/>
          <a:stretch>
            <a:fillRect/>
          </a:stretch>
        </p:blipFill>
        <p:spPr>
          <a:xfrm>
            <a:off x="9386303" y="1670317"/>
            <a:ext cx="2225853" cy="2494152"/>
          </a:xfrm>
          <a:prstGeom prst="rect">
            <a:avLst/>
          </a:prstGeom>
        </p:spPr>
      </p:pic>
      <p:pic>
        <p:nvPicPr>
          <p:cNvPr id="7" name="Immagine 6"/>
          <p:cNvPicPr>
            <a:picLocks noChangeAspect="1"/>
          </p:cNvPicPr>
          <p:nvPr/>
        </p:nvPicPr>
        <p:blipFill>
          <a:blip r:embed="rId7"/>
          <a:stretch>
            <a:fillRect/>
          </a:stretch>
        </p:blipFill>
        <p:spPr>
          <a:xfrm>
            <a:off x="3022451" y="1818598"/>
            <a:ext cx="1562414" cy="1328105"/>
          </a:xfrm>
          <a:prstGeom prst="rect">
            <a:avLst/>
          </a:prstGeom>
        </p:spPr>
      </p:pic>
      <p:pic>
        <p:nvPicPr>
          <p:cNvPr id="10" name="Immagine 9" descr="C:\Users\Reginaldo\Downloads\IMG_0422.jpg"/>
          <p:cNvPicPr/>
          <p:nvPr/>
        </p:nvPicPr>
        <p:blipFill rotWithShape="1">
          <a:blip r:embed="rId8" cstate="print">
            <a:extLst>
              <a:ext uri="{28A0092B-C50C-407E-A947-70E740481C1C}">
                <a14:useLocalDpi xmlns:a14="http://schemas.microsoft.com/office/drawing/2010/main" val="0"/>
              </a:ext>
            </a:extLst>
          </a:blip>
          <a:srcRect l="623" t="33627" r="1946" b="33437"/>
          <a:stretch/>
        </p:blipFill>
        <p:spPr bwMode="auto">
          <a:xfrm>
            <a:off x="202998" y="1732384"/>
            <a:ext cx="2625625" cy="1545061"/>
          </a:xfrm>
          <a:prstGeom prst="rect">
            <a:avLst/>
          </a:prstGeom>
          <a:noFill/>
          <a:ln>
            <a:noFill/>
          </a:ln>
          <a:extLst>
            <a:ext uri="{53640926-AAD7-44D8-BBD7-CCE9431645EC}">
              <a14:shadowObscured xmlns:a14="http://schemas.microsoft.com/office/drawing/2010/main"/>
            </a:ext>
          </a:extLst>
        </p:spPr>
      </p:pic>
      <p:pic>
        <p:nvPicPr>
          <p:cNvPr id="11" name="Picture 2" descr="Immagine correlat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4519" y="3426404"/>
            <a:ext cx="2363588" cy="1772691"/>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p:cNvPicPr>
            <a:picLocks noChangeAspect="1"/>
          </p:cNvPicPr>
          <p:nvPr/>
        </p:nvPicPr>
        <p:blipFill>
          <a:blip r:embed="rId10"/>
          <a:stretch>
            <a:fillRect/>
          </a:stretch>
        </p:blipFill>
        <p:spPr>
          <a:xfrm>
            <a:off x="7873688" y="4312749"/>
            <a:ext cx="2834884" cy="2126163"/>
          </a:xfrm>
          <a:prstGeom prst="rect">
            <a:avLst/>
          </a:prstGeom>
        </p:spPr>
      </p:pic>
      <p:pic>
        <p:nvPicPr>
          <p:cNvPr id="13" name="Immagine 12"/>
          <p:cNvPicPr>
            <a:picLocks noChangeAspect="1"/>
          </p:cNvPicPr>
          <p:nvPr/>
        </p:nvPicPr>
        <p:blipFill>
          <a:blip r:embed="rId11"/>
          <a:stretch>
            <a:fillRect/>
          </a:stretch>
        </p:blipFill>
        <p:spPr>
          <a:xfrm>
            <a:off x="198852" y="5311000"/>
            <a:ext cx="2091334" cy="1392964"/>
          </a:xfrm>
          <a:prstGeom prst="rect">
            <a:avLst/>
          </a:prstGeom>
        </p:spPr>
      </p:pic>
      <p:pic>
        <p:nvPicPr>
          <p:cNvPr id="8" name="Immagine 7"/>
          <p:cNvPicPr>
            <a:picLocks noChangeAspect="1"/>
          </p:cNvPicPr>
          <p:nvPr/>
        </p:nvPicPr>
        <p:blipFill>
          <a:blip r:embed="rId12"/>
          <a:stretch>
            <a:fillRect/>
          </a:stretch>
        </p:blipFill>
        <p:spPr>
          <a:xfrm>
            <a:off x="249184" y="3603427"/>
            <a:ext cx="932769" cy="1298561"/>
          </a:xfrm>
          <a:prstGeom prst="rect">
            <a:avLst/>
          </a:prstGeom>
        </p:spPr>
      </p:pic>
      <p:pic>
        <p:nvPicPr>
          <p:cNvPr id="9" name="Immagine 8"/>
          <p:cNvPicPr>
            <a:picLocks noChangeAspect="1"/>
          </p:cNvPicPr>
          <p:nvPr/>
        </p:nvPicPr>
        <p:blipFill>
          <a:blip r:embed="rId12"/>
          <a:stretch>
            <a:fillRect/>
          </a:stretch>
        </p:blipFill>
        <p:spPr>
          <a:xfrm>
            <a:off x="5347696" y="5751644"/>
            <a:ext cx="575248" cy="800835"/>
          </a:xfrm>
          <a:prstGeom prst="rect">
            <a:avLst/>
          </a:prstGeom>
        </p:spPr>
      </p:pic>
      <p:pic>
        <p:nvPicPr>
          <p:cNvPr id="15" name="Immagine 14"/>
          <p:cNvPicPr>
            <a:picLocks noChangeAspect="1"/>
          </p:cNvPicPr>
          <p:nvPr/>
        </p:nvPicPr>
        <p:blipFill>
          <a:blip r:embed="rId13"/>
          <a:stretch>
            <a:fillRect/>
          </a:stretch>
        </p:blipFill>
        <p:spPr>
          <a:xfrm>
            <a:off x="6375938" y="5751644"/>
            <a:ext cx="579170" cy="798645"/>
          </a:xfrm>
          <a:prstGeom prst="rect">
            <a:avLst/>
          </a:prstGeom>
        </p:spPr>
      </p:pic>
      <p:pic>
        <p:nvPicPr>
          <p:cNvPr id="16" name="Immagine 15"/>
          <p:cNvPicPr>
            <a:picLocks noChangeAspect="1"/>
          </p:cNvPicPr>
          <p:nvPr/>
        </p:nvPicPr>
        <p:blipFill>
          <a:blip r:embed="rId12"/>
          <a:stretch>
            <a:fillRect/>
          </a:stretch>
        </p:blipFill>
        <p:spPr>
          <a:xfrm>
            <a:off x="8013867" y="2416393"/>
            <a:ext cx="1128264" cy="1570721"/>
          </a:xfrm>
          <a:prstGeom prst="rect">
            <a:avLst/>
          </a:prstGeom>
        </p:spPr>
      </p:pic>
      <p:pic>
        <p:nvPicPr>
          <p:cNvPr id="17" name="Immagine 16"/>
          <p:cNvPicPr>
            <a:picLocks noChangeAspect="1"/>
          </p:cNvPicPr>
          <p:nvPr/>
        </p:nvPicPr>
        <p:blipFill>
          <a:blip r:embed="rId12"/>
          <a:stretch>
            <a:fillRect/>
          </a:stretch>
        </p:blipFill>
        <p:spPr>
          <a:xfrm>
            <a:off x="10964727" y="4991601"/>
            <a:ext cx="932769" cy="1298561"/>
          </a:xfrm>
          <a:prstGeom prst="rect">
            <a:avLst/>
          </a:prstGeom>
        </p:spPr>
      </p:pic>
      <p:sp>
        <p:nvSpPr>
          <p:cNvPr id="5" name="Rettangolo 4"/>
          <p:cNvSpPr/>
          <p:nvPr/>
        </p:nvSpPr>
        <p:spPr>
          <a:xfrm>
            <a:off x="8264765" y="6550289"/>
            <a:ext cx="3347391" cy="273473"/>
          </a:xfrm>
          <a:prstGeom prst="rect">
            <a:avLst/>
          </a:prstGeom>
        </p:spPr>
        <p:txBody>
          <a:bodyPr wrap="none">
            <a:spAutoFit/>
          </a:bodyPr>
          <a:lstStyle/>
          <a:p>
            <a:pPr>
              <a:lnSpc>
                <a:spcPct val="107000"/>
              </a:lnSpc>
              <a:spcAft>
                <a:spcPts val="800"/>
              </a:spcAft>
            </a:pPr>
            <a:r>
              <a:rPr lang="it-IT" sz="1100" dirty="0">
                <a:latin typeface="Calibri" panose="020F0502020204030204" pitchFamily="34" charset="0"/>
                <a:ea typeface="Calibri" panose="020F0502020204030204" pitchFamily="34" charset="0"/>
                <a:cs typeface="Times New Roman" panose="02020603050405020304" pitchFamily="18" charset="0"/>
              </a:rPr>
              <a:t>A CURA DELLA PROFESSORESSA ROBERTA TESTAGUZZA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2400151"/>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174"/>
                                        </p:tgtEl>
                                        <p:attrNameLst>
                                          <p:attrName>style.visibility</p:attrName>
                                        </p:attrNameLst>
                                      </p:cBhvr>
                                      <p:to>
                                        <p:strVal val="visible"/>
                                      </p:to>
                                    </p:set>
                                    <p:animEffect transition="in" filter="wheel(1)">
                                      <p:cBhvr>
                                        <p:cTn id="14" dur="2000"/>
                                        <p:tgtEl>
                                          <p:spTgt spid="717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000"/>
                                        <p:tgtEl>
                                          <p:spTgt spid="12"/>
                                        </p:tgtEl>
                                      </p:cBhvr>
                                    </p:animEffect>
                                    <p:anim calcmode="lin" valueType="num">
                                      <p:cBhvr>
                                        <p:cTn id="55" dur="2000" fill="hold"/>
                                        <p:tgtEl>
                                          <p:spTgt spid="12"/>
                                        </p:tgtEl>
                                        <p:attrNameLst>
                                          <p:attrName>ppt_w</p:attrName>
                                        </p:attrNameLst>
                                      </p:cBhvr>
                                      <p:tavLst>
                                        <p:tav tm="0" fmla="#ppt_w*sin(2.5*pi*$)">
                                          <p:val>
                                            <p:fltVal val="0"/>
                                          </p:val>
                                        </p:tav>
                                        <p:tav tm="100000">
                                          <p:val>
                                            <p:fltVal val="1"/>
                                          </p:val>
                                        </p:tav>
                                      </p:tavLst>
                                    </p:anim>
                                    <p:anim calcmode="lin" valueType="num">
                                      <p:cBhvr>
                                        <p:cTn id="56"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1000" fill="hold"/>
                                        <p:tgtEl>
                                          <p:spTgt spid="13"/>
                                        </p:tgtEl>
                                        <p:attrNameLst>
                                          <p:attrName>ppt_w</p:attrName>
                                        </p:attrNameLst>
                                      </p:cBhvr>
                                      <p:tavLst>
                                        <p:tav tm="0">
                                          <p:val>
                                            <p:fltVal val="0"/>
                                          </p:val>
                                        </p:tav>
                                        <p:tav tm="100000">
                                          <p:val>
                                            <p:strVal val="#ppt_w"/>
                                          </p:val>
                                        </p:tav>
                                      </p:tavLst>
                                    </p:anim>
                                    <p:anim calcmode="lin" valueType="num">
                                      <p:cBhvr>
                                        <p:cTn id="62" dur="1000" fill="hold"/>
                                        <p:tgtEl>
                                          <p:spTgt spid="13"/>
                                        </p:tgtEl>
                                        <p:attrNameLst>
                                          <p:attrName>ppt_h</p:attrName>
                                        </p:attrNameLst>
                                      </p:cBhvr>
                                      <p:tavLst>
                                        <p:tav tm="0">
                                          <p:val>
                                            <p:fltVal val="0"/>
                                          </p:val>
                                        </p:tav>
                                        <p:tav tm="100000">
                                          <p:val>
                                            <p:strVal val="#ppt_h"/>
                                          </p:val>
                                        </p:tav>
                                      </p:tavLst>
                                    </p:anim>
                                    <p:anim calcmode="lin" valueType="num">
                                      <p:cBhvr>
                                        <p:cTn id="63" dur="1000" fill="hold"/>
                                        <p:tgtEl>
                                          <p:spTgt spid="13"/>
                                        </p:tgtEl>
                                        <p:attrNameLst>
                                          <p:attrName>style.rotation</p:attrName>
                                        </p:attrNameLst>
                                      </p:cBhvr>
                                      <p:tavLst>
                                        <p:tav tm="0">
                                          <p:val>
                                            <p:fltVal val="90"/>
                                          </p:val>
                                        </p:tav>
                                        <p:tav tm="100000">
                                          <p:val>
                                            <p:fltVal val="0"/>
                                          </p:val>
                                        </p:tav>
                                      </p:tavLst>
                                    </p:anim>
                                    <p:animEffect transition="in" filter="fade">
                                      <p:cBhvr>
                                        <p:cTn id="64" dur="10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80">
                                          <p:stCondLst>
                                            <p:cond delay="0"/>
                                          </p:stCondLst>
                                        </p:cTn>
                                        <p:tgtEl>
                                          <p:spTgt spid="8"/>
                                        </p:tgtEl>
                                      </p:cBhvr>
                                    </p:animEffect>
                                    <p:anim calcmode="lin" valueType="num">
                                      <p:cBhvr>
                                        <p:cTn id="7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5" dur="26">
                                          <p:stCondLst>
                                            <p:cond delay="650"/>
                                          </p:stCondLst>
                                        </p:cTn>
                                        <p:tgtEl>
                                          <p:spTgt spid="8"/>
                                        </p:tgtEl>
                                      </p:cBhvr>
                                      <p:to x="100000" y="60000"/>
                                    </p:animScale>
                                    <p:animScale>
                                      <p:cBhvr>
                                        <p:cTn id="76" dur="166" decel="50000">
                                          <p:stCondLst>
                                            <p:cond delay="676"/>
                                          </p:stCondLst>
                                        </p:cTn>
                                        <p:tgtEl>
                                          <p:spTgt spid="8"/>
                                        </p:tgtEl>
                                      </p:cBhvr>
                                      <p:to x="100000" y="100000"/>
                                    </p:animScale>
                                    <p:animScale>
                                      <p:cBhvr>
                                        <p:cTn id="77" dur="26">
                                          <p:stCondLst>
                                            <p:cond delay="1312"/>
                                          </p:stCondLst>
                                        </p:cTn>
                                        <p:tgtEl>
                                          <p:spTgt spid="8"/>
                                        </p:tgtEl>
                                      </p:cBhvr>
                                      <p:to x="100000" y="80000"/>
                                    </p:animScale>
                                    <p:animScale>
                                      <p:cBhvr>
                                        <p:cTn id="78" dur="166" decel="50000">
                                          <p:stCondLst>
                                            <p:cond delay="1338"/>
                                          </p:stCondLst>
                                        </p:cTn>
                                        <p:tgtEl>
                                          <p:spTgt spid="8"/>
                                        </p:tgtEl>
                                      </p:cBhvr>
                                      <p:to x="100000" y="100000"/>
                                    </p:animScale>
                                    <p:animScale>
                                      <p:cBhvr>
                                        <p:cTn id="79" dur="26">
                                          <p:stCondLst>
                                            <p:cond delay="1642"/>
                                          </p:stCondLst>
                                        </p:cTn>
                                        <p:tgtEl>
                                          <p:spTgt spid="8"/>
                                        </p:tgtEl>
                                      </p:cBhvr>
                                      <p:to x="100000" y="90000"/>
                                    </p:animScale>
                                    <p:animScale>
                                      <p:cBhvr>
                                        <p:cTn id="80" dur="166" decel="50000">
                                          <p:stCondLst>
                                            <p:cond delay="1668"/>
                                          </p:stCondLst>
                                        </p:cTn>
                                        <p:tgtEl>
                                          <p:spTgt spid="8"/>
                                        </p:tgtEl>
                                      </p:cBhvr>
                                      <p:to x="100000" y="100000"/>
                                    </p:animScale>
                                    <p:animScale>
                                      <p:cBhvr>
                                        <p:cTn id="81" dur="26">
                                          <p:stCondLst>
                                            <p:cond delay="1808"/>
                                          </p:stCondLst>
                                        </p:cTn>
                                        <p:tgtEl>
                                          <p:spTgt spid="8"/>
                                        </p:tgtEl>
                                      </p:cBhvr>
                                      <p:to x="100000" y="95000"/>
                                    </p:animScale>
                                    <p:animScale>
                                      <p:cBhvr>
                                        <p:cTn id="82" dur="166" decel="50000">
                                          <p:stCondLst>
                                            <p:cond delay="1834"/>
                                          </p:stCondLst>
                                        </p:cTn>
                                        <p:tgtEl>
                                          <p:spTgt spid="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80">
                                          <p:stCondLst>
                                            <p:cond delay="0"/>
                                          </p:stCondLst>
                                        </p:cTn>
                                        <p:tgtEl>
                                          <p:spTgt spid="16"/>
                                        </p:tgtEl>
                                      </p:cBhvr>
                                    </p:animEffect>
                                    <p:anim calcmode="lin" valueType="num">
                                      <p:cBhvr>
                                        <p:cTn id="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gtEl>
                                      </p:cBhvr>
                                      <p:to x="100000" y="60000"/>
                                    </p:animScale>
                                    <p:animScale>
                                      <p:cBhvr>
                                        <p:cTn id="94" dur="166" decel="50000">
                                          <p:stCondLst>
                                            <p:cond delay="676"/>
                                          </p:stCondLst>
                                        </p:cTn>
                                        <p:tgtEl>
                                          <p:spTgt spid="16"/>
                                        </p:tgtEl>
                                      </p:cBhvr>
                                      <p:to x="100000" y="100000"/>
                                    </p:animScale>
                                    <p:animScale>
                                      <p:cBhvr>
                                        <p:cTn id="95" dur="26">
                                          <p:stCondLst>
                                            <p:cond delay="1312"/>
                                          </p:stCondLst>
                                        </p:cTn>
                                        <p:tgtEl>
                                          <p:spTgt spid="16"/>
                                        </p:tgtEl>
                                      </p:cBhvr>
                                      <p:to x="100000" y="80000"/>
                                    </p:animScale>
                                    <p:animScale>
                                      <p:cBhvr>
                                        <p:cTn id="96" dur="166" decel="50000">
                                          <p:stCondLst>
                                            <p:cond delay="1338"/>
                                          </p:stCondLst>
                                        </p:cTn>
                                        <p:tgtEl>
                                          <p:spTgt spid="16"/>
                                        </p:tgtEl>
                                      </p:cBhvr>
                                      <p:to x="100000" y="100000"/>
                                    </p:animScale>
                                    <p:animScale>
                                      <p:cBhvr>
                                        <p:cTn id="97" dur="26">
                                          <p:stCondLst>
                                            <p:cond delay="1642"/>
                                          </p:stCondLst>
                                        </p:cTn>
                                        <p:tgtEl>
                                          <p:spTgt spid="16"/>
                                        </p:tgtEl>
                                      </p:cBhvr>
                                      <p:to x="100000" y="90000"/>
                                    </p:animScale>
                                    <p:animScale>
                                      <p:cBhvr>
                                        <p:cTn id="98" dur="166" decel="50000">
                                          <p:stCondLst>
                                            <p:cond delay="1668"/>
                                          </p:stCondLst>
                                        </p:cTn>
                                        <p:tgtEl>
                                          <p:spTgt spid="16"/>
                                        </p:tgtEl>
                                      </p:cBhvr>
                                      <p:to x="100000" y="100000"/>
                                    </p:animScale>
                                    <p:animScale>
                                      <p:cBhvr>
                                        <p:cTn id="99" dur="26">
                                          <p:stCondLst>
                                            <p:cond delay="1808"/>
                                          </p:stCondLst>
                                        </p:cTn>
                                        <p:tgtEl>
                                          <p:spTgt spid="16"/>
                                        </p:tgtEl>
                                      </p:cBhvr>
                                      <p:to x="100000" y="95000"/>
                                    </p:animScale>
                                    <p:animScale>
                                      <p:cBhvr>
                                        <p:cTn id="100" dur="166" decel="50000">
                                          <p:stCondLst>
                                            <p:cond delay="1834"/>
                                          </p:stCondLst>
                                        </p:cTn>
                                        <p:tgtEl>
                                          <p:spTgt spid="16"/>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wipe(down)">
                                      <p:cBhvr>
                                        <p:cTn id="105" dur="580">
                                          <p:stCondLst>
                                            <p:cond delay="0"/>
                                          </p:stCondLst>
                                        </p:cTn>
                                        <p:tgtEl>
                                          <p:spTgt spid="17"/>
                                        </p:tgtEl>
                                      </p:cBhvr>
                                    </p:animEffect>
                                    <p:anim calcmode="lin" valueType="num">
                                      <p:cBhvr>
                                        <p:cTn id="10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1" dur="26">
                                          <p:stCondLst>
                                            <p:cond delay="650"/>
                                          </p:stCondLst>
                                        </p:cTn>
                                        <p:tgtEl>
                                          <p:spTgt spid="17"/>
                                        </p:tgtEl>
                                      </p:cBhvr>
                                      <p:to x="100000" y="60000"/>
                                    </p:animScale>
                                    <p:animScale>
                                      <p:cBhvr>
                                        <p:cTn id="112" dur="166" decel="50000">
                                          <p:stCondLst>
                                            <p:cond delay="676"/>
                                          </p:stCondLst>
                                        </p:cTn>
                                        <p:tgtEl>
                                          <p:spTgt spid="17"/>
                                        </p:tgtEl>
                                      </p:cBhvr>
                                      <p:to x="100000" y="100000"/>
                                    </p:animScale>
                                    <p:animScale>
                                      <p:cBhvr>
                                        <p:cTn id="113" dur="26">
                                          <p:stCondLst>
                                            <p:cond delay="1312"/>
                                          </p:stCondLst>
                                        </p:cTn>
                                        <p:tgtEl>
                                          <p:spTgt spid="17"/>
                                        </p:tgtEl>
                                      </p:cBhvr>
                                      <p:to x="100000" y="80000"/>
                                    </p:animScale>
                                    <p:animScale>
                                      <p:cBhvr>
                                        <p:cTn id="114" dur="166" decel="50000">
                                          <p:stCondLst>
                                            <p:cond delay="1338"/>
                                          </p:stCondLst>
                                        </p:cTn>
                                        <p:tgtEl>
                                          <p:spTgt spid="17"/>
                                        </p:tgtEl>
                                      </p:cBhvr>
                                      <p:to x="100000" y="100000"/>
                                    </p:animScale>
                                    <p:animScale>
                                      <p:cBhvr>
                                        <p:cTn id="115" dur="26">
                                          <p:stCondLst>
                                            <p:cond delay="1642"/>
                                          </p:stCondLst>
                                        </p:cTn>
                                        <p:tgtEl>
                                          <p:spTgt spid="17"/>
                                        </p:tgtEl>
                                      </p:cBhvr>
                                      <p:to x="100000" y="90000"/>
                                    </p:animScale>
                                    <p:animScale>
                                      <p:cBhvr>
                                        <p:cTn id="116" dur="166" decel="50000">
                                          <p:stCondLst>
                                            <p:cond delay="1668"/>
                                          </p:stCondLst>
                                        </p:cTn>
                                        <p:tgtEl>
                                          <p:spTgt spid="17"/>
                                        </p:tgtEl>
                                      </p:cBhvr>
                                      <p:to x="100000" y="100000"/>
                                    </p:animScale>
                                    <p:animScale>
                                      <p:cBhvr>
                                        <p:cTn id="117" dur="26">
                                          <p:stCondLst>
                                            <p:cond delay="1808"/>
                                          </p:stCondLst>
                                        </p:cTn>
                                        <p:tgtEl>
                                          <p:spTgt spid="17"/>
                                        </p:tgtEl>
                                      </p:cBhvr>
                                      <p:to x="100000" y="95000"/>
                                    </p:animScale>
                                    <p:animScale>
                                      <p:cBhvr>
                                        <p:cTn id="118" dur="166" decel="50000">
                                          <p:stCondLst>
                                            <p:cond delay="1834"/>
                                          </p:stCondLst>
                                        </p:cTn>
                                        <p:tgtEl>
                                          <p:spTgt spid="17"/>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1" presetClass="entr" presetSubtype="1" fill="hold" nodeType="clickEffect">
                                  <p:stCondLst>
                                    <p:cond delay="0"/>
                                  </p:stCondLst>
                                  <p:childTnLst>
                                    <p:set>
                                      <p:cBhvr>
                                        <p:cTn id="122" dur="1" fill="hold">
                                          <p:stCondLst>
                                            <p:cond delay="0"/>
                                          </p:stCondLst>
                                        </p:cTn>
                                        <p:tgtEl>
                                          <p:spTgt spid="9"/>
                                        </p:tgtEl>
                                        <p:attrNameLst>
                                          <p:attrName>style.visibility</p:attrName>
                                        </p:attrNameLst>
                                      </p:cBhvr>
                                      <p:to>
                                        <p:strVal val="visible"/>
                                      </p:to>
                                    </p:set>
                                    <p:animEffect transition="in" filter="wheel(1)">
                                      <p:cBhvr>
                                        <p:cTn id="123" dur="2000"/>
                                        <p:tgtEl>
                                          <p:spTgt spid="9"/>
                                        </p:tgtEl>
                                      </p:cBhvr>
                                    </p:animEffect>
                                  </p:childTnLst>
                                </p:cTn>
                              </p:par>
                            </p:childTnLst>
                          </p:cTn>
                        </p:par>
                      </p:childTnLst>
                    </p:cTn>
                  </p:par>
                  <p:par>
                    <p:cTn id="124" fill="hold">
                      <p:stCondLst>
                        <p:cond delay="indefinite"/>
                      </p:stCondLst>
                      <p:childTnLst>
                        <p:par>
                          <p:cTn id="125" fill="hold">
                            <p:stCondLst>
                              <p:cond delay="0"/>
                            </p:stCondLst>
                            <p:childTnLst>
                              <p:par>
                                <p:cTn id="126" presetID="21" presetClass="entr" presetSubtype="1"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wheel(1)">
                                      <p:cBhvr>
                                        <p:cTn id="128" dur="20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 calcmode="lin" valueType="num">
                                      <p:cBhvr>
                                        <p:cTn id="133" dur="1000" fill="hold"/>
                                        <p:tgtEl>
                                          <p:spTgt spid="10"/>
                                        </p:tgtEl>
                                        <p:attrNameLst>
                                          <p:attrName>ppt_w</p:attrName>
                                        </p:attrNameLst>
                                      </p:cBhvr>
                                      <p:tavLst>
                                        <p:tav tm="0">
                                          <p:val>
                                            <p:fltVal val="0"/>
                                          </p:val>
                                        </p:tav>
                                        <p:tav tm="100000">
                                          <p:val>
                                            <p:strVal val="#ppt_w"/>
                                          </p:val>
                                        </p:tav>
                                      </p:tavLst>
                                    </p:anim>
                                    <p:anim calcmode="lin" valueType="num">
                                      <p:cBhvr>
                                        <p:cTn id="134" dur="1000" fill="hold"/>
                                        <p:tgtEl>
                                          <p:spTgt spid="10"/>
                                        </p:tgtEl>
                                        <p:attrNameLst>
                                          <p:attrName>ppt_h</p:attrName>
                                        </p:attrNameLst>
                                      </p:cBhvr>
                                      <p:tavLst>
                                        <p:tav tm="0">
                                          <p:val>
                                            <p:fltVal val="0"/>
                                          </p:val>
                                        </p:tav>
                                        <p:tav tm="100000">
                                          <p:val>
                                            <p:strVal val="#ppt_h"/>
                                          </p:val>
                                        </p:tav>
                                      </p:tavLst>
                                    </p:anim>
                                    <p:anim calcmode="lin" valueType="num">
                                      <p:cBhvr>
                                        <p:cTn id="135" dur="1000" fill="hold"/>
                                        <p:tgtEl>
                                          <p:spTgt spid="10"/>
                                        </p:tgtEl>
                                        <p:attrNameLst>
                                          <p:attrName>style.rotation</p:attrName>
                                        </p:attrNameLst>
                                      </p:cBhvr>
                                      <p:tavLst>
                                        <p:tav tm="0">
                                          <p:val>
                                            <p:fltVal val="90"/>
                                          </p:val>
                                        </p:tav>
                                        <p:tav tm="100000">
                                          <p:val>
                                            <p:fltVal val="0"/>
                                          </p:val>
                                        </p:tav>
                                      </p:tavLst>
                                    </p:anim>
                                    <p:animEffect transition="in" filter="fade">
                                      <p:cBhvr>
                                        <p:cTn id="136" dur="1000"/>
                                        <p:tgtEl>
                                          <p:spTgt spid="10"/>
                                        </p:tgtEl>
                                      </p:cBhvr>
                                    </p:animEffect>
                                  </p:childTnLst>
                                </p:cTn>
                              </p:par>
                            </p:childTnLst>
                          </p:cTn>
                        </p:par>
                      </p:childTnLst>
                    </p:cTn>
                  </p:par>
                  <p:par>
                    <p:cTn id="137" fill="hold">
                      <p:stCondLst>
                        <p:cond delay="indefinite"/>
                      </p:stCondLst>
                      <p:childTnLst>
                        <p:par>
                          <p:cTn id="138" fill="hold">
                            <p:stCondLst>
                              <p:cond delay="0"/>
                            </p:stCondLst>
                            <p:childTnLst>
                              <p:par>
                                <p:cTn id="139" presetID="45" presetClass="entr" presetSubtype="0"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2000"/>
                                        <p:tgtEl>
                                          <p:spTgt spid="5"/>
                                        </p:tgtEl>
                                      </p:cBhvr>
                                    </p:animEffect>
                                    <p:anim calcmode="lin" valueType="num">
                                      <p:cBhvr>
                                        <p:cTn id="142" dur="2000" fill="hold"/>
                                        <p:tgtEl>
                                          <p:spTgt spid="5"/>
                                        </p:tgtEl>
                                        <p:attrNameLst>
                                          <p:attrName>ppt_w</p:attrName>
                                        </p:attrNameLst>
                                      </p:cBhvr>
                                      <p:tavLst>
                                        <p:tav tm="0" fmla="#ppt_w*sin(2.5*pi*$)">
                                          <p:val>
                                            <p:fltVal val="0"/>
                                          </p:val>
                                        </p:tav>
                                        <p:tav tm="100000">
                                          <p:val>
                                            <p:fltVal val="1"/>
                                          </p:val>
                                        </p:tav>
                                      </p:tavLst>
                                    </p:anim>
                                    <p:anim calcmode="lin" valueType="num">
                                      <p:cBhvr>
                                        <p:cTn id="14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2936" y="230659"/>
            <a:ext cx="3034590" cy="2310714"/>
          </a:xfrm>
          <a:prstGeom prst="rect">
            <a:avLst/>
          </a:prstGeom>
        </p:spPr>
      </p:pic>
      <p:sp>
        <p:nvSpPr>
          <p:cNvPr id="3" name="Rettangolo 2"/>
          <p:cNvSpPr/>
          <p:nvPr/>
        </p:nvSpPr>
        <p:spPr>
          <a:xfrm>
            <a:off x="3723503" y="230659"/>
            <a:ext cx="6096000" cy="729430"/>
          </a:xfrm>
          <a:prstGeom prst="rect">
            <a:avLst/>
          </a:prstGeom>
        </p:spPr>
        <p:txBody>
          <a:bodyPr>
            <a:spAutoFit/>
          </a:bodyPr>
          <a:lstStyle/>
          <a:p>
            <a:pPr>
              <a:lnSpc>
                <a:spcPct val="115000"/>
              </a:lnSpc>
              <a:spcAft>
                <a:spcPts val="1000"/>
              </a:spcAft>
            </a:pPr>
            <a:r>
              <a:rPr lang="it-IT" b="1" dirty="0">
                <a:latin typeface="Times New Roman" panose="02020603050405020304" pitchFamily="18" charset="0"/>
                <a:ea typeface="Times New Roman" panose="02020603050405020304" pitchFamily="18" charset="0"/>
                <a:cs typeface="Times New Roman" panose="02020603050405020304" pitchFamily="18" charset="0"/>
              </a:rPr>
              <a:t>Prende vita l'associazione ♪</a:t>
            </a:r>
            <a:r>
              <a:rPr lang="it-IT" b="1" dirty="0">
                <a:latin typeface="Cambria" panose="02040503050406030204" pitchFamily="18" charset="0"/>
                <a:ea typeface="Times New Roman" panose="02020603050405020304" pitchFamily="18" charset="0"/>
                <a:cs typeface="Cambria" panose="02040503050406030204" pitchFamily="18" charset="0"/>
              </a:rPr>
              <a:t>Cristian Panetto</a:t>
            </a:r>
            <a:r>
              <a:rPr lang="it-IT" b="1" dirty="0">
                <a:latin typeface="Times New Roman" panose="02020603050405020304" pitchFamily="18" charset="0"/>
                <a:ea typeface="Times New Roman" panose="02020603050405020304" pitchFamily="18" charset="0"/>
                <a:cs typeface="Times New Roman" panose="02020603050405020304" pitchFamily="18" charset="0"/>
              </a:rPr>
              <a:t>♪</a:t>
            </a:r>
            <a:r>
              <a:rPr lang="it-IT" b="1" dirty="0">
                <a:latin typeface="Cambria" panose="02040503050406030204" pitchFamily="18" charset="0"/>
                <a:ea typeface="Times New Roman" panose="02020603050405020304" pitchFamily="18" charset="0"/>
                <a:cs typeface="Cambria" panose="02040503050406030204" pitchFamily="18" charset="0"/>
              </a:rPr>
              <a:t> con il progetto 'Doposcuola</a:t>
            </a:r>
            <a:r>
              <a:rPr lang="it-IT" b="1" dirty="0">
                <a:latin typeface="Times New Roman" panose="02020603050405020304" pitchFamily="18" charset="0"/>
                <a:ea typeface="Times New Roman" panose="02020603050405020304" pitchFamily="18" charset="0"/>
                <a:cs typeface="Times New Roman" panose="02020603050405020304" pitchFamily="18" charset="0"/>
              </a:rPr>
              <a: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3"/>
          <p:cNvSpPr/>
          <p:nvPr/>
        </p:nvSpPr>
        <p:spPr>
          <a:xfrm>
            <a:off x="3657600" y="1005397"/>
            <a:ext cx="6096000" cy="1791260"/>
          </a:xfrm>
          <a:prstGeom prst="rect">
            <a:avLst/>
          </a:prstGeom>
        </p:spPr>
        <p:txBody>
          <a:bodyPr>
            <a:spAutoFit/>
          </a:bodyPr>
          <a:lstStyle/>
          <a:p>
            <a:pPr algn="just">
              <a:lnSpc>
                <a:spcPct val="115000"/>
              </a:lnSpc>
              <a:spcAft>
                <a:spcPts val="1000"/>
              </a:spcAft>
            </a:pPr>
            <a:r>
              <a:rPr lang="it-IT" sz="1200" dirty="0">
                <a:latin typeface="Times New Roman" panose="02020603050405020304" pitchFamily="18" charset="0"/>
                <a:ea typeface="Times New Roman" panose="02020603050405020304" pitchFamily="18" charset="0"/>
                <a:cs typeface="Times New Roman" panose="02020603050405020304" pitchFamily="18" charset="0"/>
              </a:rPr>
              <a:t>La crescita e lo sviluppo della mente e della personalità dell'individuo, attraverso l'empatia che solo le relazioni umane sanno dare: con questo spirito, lo spirito di uno dei più grandi giovani che Spoleto ha perso e che rimpiange, ha preso vita il progetto "Doposcuola" della neonata associazione ♪Cristian Panetto♪, dal nome del talentuoso musicista tragicamente scomparso lo scorso 11 gennaio. Proprio per diffondere lo spirito e la voglia di vita di Cristian è nata l'associazione che porta il suo nome, affinché i valori di cui il maestro Panetto era portatore proseguano il proprio viaggio tramite chi lo ha amato durante la sua pur breve vita, e che oggi vuole proseguire nel solco da lui tracciato.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82379" y="2909583"/>
            <a:ext cx="6096000" cy="1154162"/>
          </a:xfrm>
          <a:prstGeom prst="rect">
            <a:avLst/>
          </a:prstGeom>
        </p:spPr>
        <p:txBody>
          <a:bodyPr>
            <a:spAutoFit/>
          </a:bodyPr>
          <a:lstStyle/>
          <a:p>
            <a:pPr algn="just">
              <a:lnSpc>
                <a:spcPct val="115000"/>
              </a:lnSpc>
              <a:spcAft>
                <a:spcPts val="1000"/>
              </a:spcAft>
            </a:pPr>
            <a:r>
              <a:rPr lang="it-IT" sz="1200" dirty="0">
                <a:latin typeface="Times New Roman" panose="02020603050405020304" pitchFamily="18" charset="0"/>
                <a:ea typeface="Times New Roman" panose="02020603050405020304" pitchFamily="18" charset="0"/>
                <a:cs typeface="Times New Roman" panose="02020603050405020304" pitchFamily="18" charset="0"/>
              </a:rPr>
              <a:t>Ieri mattina, nei locali della scuola XX Settembre, il progetto "Doposcuola" ha visto dunque la luce. Con il termine "Doposcuola", un po' retrò ma in questo caso molto appropriato, si intende più che altro quel fondamentale supporto continuativo per il recupero delle lacune sia a livello linguistico (in particolare per i bambini stranieri da poco in Italia) sia a livello matematico e, più in generale, nelle diverse materie.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p:cNvSpPr/>
          <p:nvPr/>
        </p:nvSpPr>
        <p:spPr>
          <a:xfrm>
            <a:off x="5914767" y="4431955"/>
            <a:ext cx="6096000" cy="1366528"/>
          </a:xfrm>
          <a:prstGeom prst="rect">
            <a:avLst/>
          </a:prstGeom>
        </p:spPr>
        <p:txBody>
          <a:bodyPr>
            <a:spAutoFit/>
          </a:bodyPr>
          <a:lstStyle/>
          <a:p>
            <a:pPr algn="just">
              <a:lnSpc>
                <a:spcPct val="115000"/>
              </a:lnSpc>
              <a:spcAft>
                <a:spcPts val="1000"/>
              </a:spcAft>
            </a:pPr>
            <a:r>
              <a:rPr lang="it-IT" sz="1200" dirty="0">
                <a:latin typeface="Times New Roman" panose="02020603050405020304" pitchFamily="18" charset="0"/>
                <a:ea typeface="Times New Roman" panose="02020603050405020304" pitchFamily="18" charset="0"/>
                <a:cs typeface="Times New Roman" panose="02020603050405020304" pitchFamily="18" charset="0"/>
              </a:rPr>
              <a:t>Il progetto, rivolto agli alunni delle scuole primarie, ha come obiettivo principale quello di aiutarli ad acquisire la strumentalità di base, sostenendone il processo di apprendimento e formazione e rafforzando progressivamente la loro autostima. In altre parole, attraverso "Doposcuola" gli alunni dovranno imparare ad imparare. L'attività si svolgerà il sabato mattina dalle 9 alle 12 alla scuola primaria XX Settembre e coinvolgerà almeno cinque insegnanti per un massimo di 20 alunni.</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descr="http://www.spoletonline.com/show_image.php?filename=immagini/11828_PANETTO-E-SAX.jpg&amp;newxsize=229&amp;newysize=299"/>
          <p:cNvPicPr/>
          <p:nvPr/>
        </p:nvPicPr>
        <p:blipFill>
          <a:blip r:embed="rId3"/>
          <a:srcRect/>
          <a:stretch>
            <a:fillRect/>
          </a:stretch>
        </p:blipFill>
        <p:spPr bwMode="auto">
          <a:xfrm>
            <a:off x="9819503" y="1402415"/>
            <a:ext cx="2179955" cy="2845435"/>
          </a:xfrm>
          <a:prstGeom prst="rect">
            <a:avLst/>
          </a:prstGeom>
          <a:noFill/>
          <a:ln w="9525">
            <a:noFill/>
            <a:miter lim="800000"/>
            <a:headEnd/>
            <a:tailEnd/>
          </a:ln>
        </p:spPr>
      </p:pic>
      <p:pic>
        <p:nvPicPr>
          <p:cNvPr id="8" name="Immagine 7" descr="http://www.spoletonline.com/show_image.php?filename=immagini/11828_PANETTO-E-SAX.jpg&amp;newxsize=229&amp;newysize=299"/>
          <p:cNvPicPr/>
          <p:nvPr/>
        </p:nvPicPr>
        <p:blipFill>
          <a:blip r:embed="rId3"/>
          <a:srcRect/>
          <a:stretch>
            <a:fillRect/>
          </a:stretch>
        </p:blipFill>
        <p:spPr bwMode="auto">
          <a:xfrm>
            <a:off x="2781806" y="3917460"/>
            <a:ext cx="2179955" cy="2845435"/>
          </a:xfrm>
          <a:prstGeom prst="rect">
            <a:avLst/>
          </a:prstGeom>
          <a:noFill/>
          <a:ln w="9525">
            <a:noFill/>
            <a:miter lim="800000"/>
            <a:headEnd/>
            <a:tailEnd/>
          </a:ln>
        </p:spPr>
      </p:pic>
      <p:pic>
        <p:nvPicPr>
          <p:cNvPr id="9" name="Immagine 8"/>
          <p:cNvPicPr>
            <a:picLocks noChangeAspect="1"/>
          </p:cNvPicPr>
          <p:nvPr/>
        </p:nvPicPr>
        <p:blipFill>
          <a:blip r:embed="rId4"/>
          <a:stretch>
            <a:fillRect/>
          </a:stretch>
        </p:blipFill>
        <p:spPr>
          <a:xfrm>
            <a:off x="9819503" y="87670"/>
            <a:ext cx="365357" cy="507704"/>
          </a:xfrm>
          <a:prstGeom prst="rect">
            <a:avLst/>
          </a:prstGeom>
        </p:spPr>
      </p:pic>
      <p:pic>
        <p:nvPicPr>
          <p:cNvPr id="10" name="Immagine 9"/>
          <p:cNvPicPr>
            <a:picLocks noChangeAspect="1"/>
          </p:cNvPicPr>
          <p:nvPr/>
        </p:nvPicPr>
        <p:blipFill>
          <a:blip r:embed="rId4"/>
          <a:stretch>
            <a:fillRect/>
          </a:stretch>
        </p:blipFill>
        <p:spPr>
          <a:xfrm>
            <a:off x="10209577" y="514966"/>
            <a:ext cx="365357" cy="507704"/>
          </a:xfrm>
          <a:prstGeom prst="rect">
            <a:avLst/>
          </a:prstGeom>
        </p:spPr>
      </p:pic>
      <p:pic>
        <p:nvPicPr>
          <p:cNvPr id="11" name="Immagine 10"/>
          <p:cNvPicPr>
            <a:picLocks noChangeAspect="1"/>
          </p:cNvPicPr>
          <p:nvPr/>
        </p:nvPicPr>
        <p:blipFill>
          <a:blip r:embed="rId4"/>
          <a:stretch>
            <a:fillRect/>
          </a:stretch>
        </p:blipFill>
        <p:spPr>
          <a:xfrm>
            <a:off x="10599651" y="74964"/>
            <a:ext cx="365357" cy="507704"/>
          </a:xfrm>
          <a:prstGeom prst="rect">
            <a:avLst/>
          </a:prstGeom>
        </p:spPr>
      </p:pic>
      <p:pic>
        <p:nvPicPr>
          <p:cNvPr id="12" name="Immagine 11"/>
          <p:cNvPicPr>
            <a:picLocks noChangeAspect="1"/>
          </p:cNvPicPr>
          <p:nvPr/>
        </p:nvPicPr>
        <p:blipFill>
          <a:blip r:embed="rId4"/>
          <a:stretch>
            <a:fillRect/>
          </a:stretch>
        </p:blipFill>
        <p:spPr>
          <a:xfrm>
            <a:off x="11030911" y="595374"/>
            <a:ext cx="365357" cy="507704"/>
          </a:xfrm>
          <a:prstGeom prst="rect">
            <a:avLst/>
          </a:prstGeom>
        </p:spPr>
      </p:pic>
      <p:pic>
        <p:nvPicPr>
          <p:cNvPr id="13" name="Immagine 12"/>
          <p:cNvPicPr>
            <a:picLocks noChangeAspect="1"/>
          </p:cNvPicPr>
          <p:nvPr/>
        </p:nvPicPr>
        <p:blipFill>
          <a:blip r:embed="rId4"/>
          <a:stretch>
            <a:fillRect/>
          </a:stretch>
        </p:blipFill>
        <p:spPr>
          <a:xfrm>
            <a:off x="228466" y="4080984"/>
            <a:ext cx="365357" cy="507704"/>
          </a:xfrm>
          <a:prstGeom prst="rect">
            <a:avLst/>
          </a:prstGeom>
        </p:spPr>
      </p:pic>
      <p:pic>
        <p:nvPicPr>
          <p:cNvPr id="14" name="Immagine 13"/>
          <p:cNvPicPr>
            <a:picLocks noChangeAspect="1"/>
          </p:cNvPicPr>
          <p:nvPr/>
        </p:nvPicPr>
        <p:blipFill>
          <a:blip r:embed="rId4"/>
          <a:stretch>
            <a:fillRect/>
          </a:stretch>
        </p:blipFill>
        <p:spPr>
          <a:xfrm>
            <a:off x="637026" y="4440075"/>
            <a:ext cx="365357" cy="507704"/>
          </a:xfrm>
          <a:prstGeom prst="rect">
            <a:avLst/>
          </a:prstGeom>
        </p:spPr>
      </p:pic>
      <p:pic>
        <p:nvPicPr>
          <p:cNvPr id="15" name="Immagine 14"/>
          <p:cNvPicPr>
            <a:picLocks noChangeAspect="1"/>
          </p:cNvPicPr>
          <p:nvPr/>
        </p:nvPicPr>
        <p:blipFill>
          <a:blip r:embed="rId4"/>
          <a:stretch>
            <a:fillRect/>
          </a:stretch>
        </p:blipFill>
        <p:spPr>
          <a:xfrm>
            <a:off x="1062656" y="4867482"/>
            <a:ext cx="365357" cy="507704"/>
          </a:xfrm>
          <a:prstGeom prst="rect">
            <a:avLst/>
          </a:prstGeom>
        </p:spPr>
      </p:pic>
      <p:pic>
        <p:nvPicPr>
          <p:cNvPr id="16" name="Immagine 15"/>
          <p:cNvPicPr>
            <a:picLocks noChangeAspect="1"/>
          </p:cNvPicPr>
          <p:nvPr/>
        </p:nvPicPr>
        <p:blipFill>
          <a:blip r:embed="rId4"/>
          <a:stretch>
            <a:fillRect/>
          </a:stretch>
        </p:blipFill>
        <p:spPr>
          <a:xfrm>
            <a:off x="1428013" y="5290779"/>
            <a:ext cx="365357" cy="507704"/>
          </a:xfrm>
          <a:prstGeom prst="rect">
            <a:avLst/>
          </a:prstGeom>
        </p:spPr>
      </p:pic>
      <p:pic>
        <p:nvPicPr>
          <p:cNvPr id="17" name="Immagine 16"/>
          <p:cNvPicPr>
            <a:picLocks noChangeAspect="1"/>
          </p:cNvPicPr>
          <p:nvPr/>
        </p:nvPicPr>
        <p:blipFill>
          <a:blip r:embed="rId4"/>
          <a:stretch>
            <a:fillRect/>
          </a:stretch>
        </p:blipFill>
        <p:spPr>
          <a:xfrm>
            <a:off x="1721837" y="5639580"/>
            <a:ext cx="365357" cy="507704"/>
          </a:xfrm>
          <a:prstGeom prst="rect">
            <a:avLst/>
          </a:prstGeom>
        </p:spPr>
      </p:pic>
      <p:pic>
        <p:nvPicPr>
          <p:cNvPr id="18" name="Picture 6" descr="Risultati immagini per note musical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7783" y="2753889"/>
            <a:ext cx="977340" cy="4886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isultati immagini per note musical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2828" y="3761837"/>
            <a:ext cx="1145997" cy="5729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isultati immagini per note musical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5123" y="3201473"/>
            <a:ext cx="1271566" cy="635783"/>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p:cNvPicPr>
            <a:picLocks noChangeAspect="1"/>
          </p:cNvPicPr>
          <p:nvPr/>
        </p:nvPicPr>
        <p:blipFill>
          <a:blip r:embed="rId8"/>
          <a:stretch>
            <a:fillRect/>
          </a:stretch>
        </p:blipFill>
        <p:spPr>
          <a:xfrm>
            <a:off x="6997217" y="5970134"/>
            <a:ext cx="365792" cy="512108"/>
          </a:xfrm>
          <a:prstGeom prst="rect">
            <a:avLst/>
          </a:prstGeom>
        </p:spPr>
      </p:pic>
      <p:pic>
        <p:nvPicPr>
          <p:cNvPr id="22" name="Immagine 21"/>
          <p:cNvPicPr>
            <a:picLocks noChangeAspect="1"/>
          </p:cNvPicPr>
          <p:nvPr/>
        </p:nvPicPr>
        <p:blipFill>
          <a:blip r:embed="rId8"/>
          <a:stretch>
            <a:fillRect/>
          </a:stretch>
        </p:blipFill>
        <p:spPr>
          <a:xfrm>
            <a:off x="8822930" y="5970134"/>
            <a:ext cx="365792" cy="512108"/>
          </a:xfrm>
          <a:prstGeom prst="rect">
            <a:avLst/>
          </a:prstGeom>
        </p:spPr>
      </p:pic>
      <p:pic>
        <p:nvPicPr>
          <p:cNvPr id="23" name="Immagine 22"/>
          <p:cNvPicPr>
            <a:picLocks noChangeAspect="1"/>
          </p:cNvPicPr>
          <p:nvPr/>
        </p:nvPicPr>
        <p:blipFill>
          <a:blip r:embed="rId8"/>
          <a:stretch>
            <a:fillRect/>
          </a:stretch>
        </p:blipFill>
        <p:spPr>
          <a:xfrm>
            <a:off x="10665119" y="5982588"/>
            <a:ext cx="365792" cy="512108"/>
          </a:xfrm>
          <a:prstGeom prst="rect">
            <a:avLst/>
          </a:prstGeom>
        </p:spPr>
      </p:pic>
    </p:spTree>
    <p:extLst>
      <p:ext uri="{BB962C8B-B14F-4D97-AF65-F5344CB8AC3E}">
        <p14:creationId xmlns:p14="http://schemas.microsoft.com/office/powerpoint/2010/main" val="272275752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000"/>
                                        <p:tgtEl>
                                          <p:spTgt spid="9"/>
                                        </p:tgtEl>
                                      </p:cBhvr>
                                    </p:animEffect>
                                    <p:anim calcmode="lin" valueType="num">
                                      <p:cBhvr>
                                        <p:cTn id="55" dur="2000" fill="hold"/>
                                        <p:tgtEl>
                                          <p:spTgt spid="9"/>
                                        </p:tgtEl>
                                        <p:attrNameLst>
                                          <p:attrName>ppt_w</p:attrName>
                                        </p:attrNameLst>
                                      </p:cBhvr>
                                      <p:tavLst>
                                        <p:tav tm="0" fmla="#ppt_w*sin(2.5*pi*$)">
                                          <p:val>
                                            <p:fltVal val="0"/>
                                          </p:val>
                                        </p:tav>
                                        <p:tav tm="100000">
                                          <p:val>
                                            <p:fltVal val="1"/>
                                          </p:val>
                                        </p:tav>
                                      </p:tavLst>
                                    </p:anim>
                                    <p:anim calcmode="lin" valueType="num">
                                      <p:cBhvr>
                                        <p:cTn id="5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2000"/>
                                        <p:tgtEl>
                                          <p:spTgt spid="10"/>
                                        </p:tgtEl>
                                      </p:cBhvr>
                                    </p:animEffect>
                                    <p:anim calcmode="lin" valueType="num">
                                      <p:cBhvr>
                                        <p:cTn id="62" dur="2000" fill="hold"/>
                                        <p:tgtEl>
                                          <p:spTgt spid="10"/>
                                        </p:tgtEl>
                                        <p:attrNameLst>
                                          <p:attrName>ppt_w</p:attrName>
                                        </p:attrNameLst>
                                      </p:cBhvr>
                                      <p:tavLst>
                                        <p:tav tm="0" fmla="#ppt_w*sin(2.5*pi*$)">
                                          <p:val>
                                            <p:fltVal val="0"/>
                                          </p:val>
                                        </p:tav>
                                        <p:tav tm="100000">
                                          <p:val>
                                            <p:fltVal val="1"/>
                                          </p:val>
                                        </p:tav>
                                      </p:tavLst>
                                    </p:anim>
                                    <p:anim calcmode="lin" valueType="num">
                                      <p:cBhvr>
                                        <p:cTn id="6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2000"/>
                                        <p:tgtEl>
                                          <p:spTgt spid="11"/>
                                        </p:tgtEl>
                                      </p:cBhvr>
                                    </p:animEffect>
                                    <p:anim calcmode="lin" valueType="num">
                                      <p:cBhvr>
                                        <p:cTn id="69" dur="2000" fill="hold"/>
                                        <p:tgtEl>
                                          <p:spTgt spid="11"/>
                                        </p:tgtEl>
                                        <p:attrNameLst>
                                          <p:attrName>ppt_w</p:attrName>
                                        </p:attrNameLst>
                                      </p:cBhvr>
                                      <p:tavLst>
                                        <p:tav tm="0" fmla="#ppt_w*sin(2.5*pi*$)">
                                          <p:val>
                                            <p:fltVal val="0"/>
                                          </p:val>
                                        </p:tav>
                                        <p:tav tm="100000">
                                          <p:val>
                                            <p:fltVal val="1"/>
                                          </p:val>
                                        </p:tav>
                                      </p:tavLst>
                                    </p:anim>
                                    <p:anim calcmode="lin" valueType="num">
                                      <p:cBhvr>
                                        <p:cTn id="7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45"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000"/>
                                        <p:tgtEl>
                                          <p:spTgt spid="12"/>
                                        </p:tgtEl>
                                      </p:cBhvr>
                                    </p:animEffect>
                                    <p:anim calcmode="lin" valueType="num">
                                      <p:cBhvr>
                                        <p:cTn id="76" dur="2000" fill="hold"/>
                                        <p:tgtEl>
                                          <p:spTgt spid="12"/>
                                        </p:tgtEl>
                                        <p:attrNameLst>
                                          <p:attrName>ppt_w</p:attrName>
                                        </p:attrNameLst>
                                      </p:cBhvr>
                                      <p:tavLst>
                                        <p:tav tm="0" fmla="#ppt_w*sin(2.5*pi*$)">
                                          <p:val>
                                            <p:fltVal val="0"/>
                                          </p:val>
                                        </p:tav>
                                        <p:tav tm="100000">
                                          <p:val>
                                            <p:fltVal val="1"/>
                                          </p:val>
                                        </p:tav>
                                      </p:tavLst>
                                    </p:anim>
                                    <p:anim calcmode="lin" valueType="num">
                                      <p:cBhvr>
                                        <p:cTn id="7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45"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2000"/>
                                        <p:tgtEl>
                                          <p:spTgt spid="13"/>
                                        </p:tgtEl>
                                      </p:cBhvr>
                                    </p:animEffect>
                                    <p:anim calcmode="lin" valueType="num">
                                      <p:cBhvr>
                                        <p:cTn id="83" dur="2000" fill="hold"/>
                                        <p:tgtEl>
                                          <p:spTgt spid="13"/>
                                        </p:tgtEl>
                                        <p:attrNameLst>
                                          <p:attrName>ppt_w</p:attrName>
                                        </p:attrNameLst>
                                      </p:cBhvr>
                                      <p:tavLst>
                                        <p:tav tm="0" fmla="#ppt_w*sin(2.5*pi*$)">
                                          <p:val>
                                            <p:fltVal val="0"/>
                                          </p:val>
                                        </p:tav>
                                        <p:tav tm="100000">
                                          <p:val>
                                            <p:fltVal val="1"/>
                                          </p:val>
                                        </p:tav>
                                      </p:tavLst>
                                    </p:anim>
                                    <p:anim calcmode="lin" valueType="num">
                                      <p:cBhvr>
                                        <p:cTn id="8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ntr" presetSubtype="0" fill="hold"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2000"/>
                                        <p:tgtEl>
                                          <p:spTgt spid="14"/>
                                        </p:tgtEl>
                                      </p:cBhvr>
                                    </p:animEffect>
                                    <p:anim calcmode="lin" valueType="num">
                                      <p:cBhvr>
                                        <p:cTn id="90" dur="2000" fill="hold"/>
                                        <p:tgtEl>
                                          <p:spTgt spid="14"/>
                                        </p:tgtEl>
                                        <p:attrNameLst>
                                          <p:attrName>ppt_w</p:attrName>
                                        </p:attrNameLst>
                                      </p:cBhvr>
                                      <p:tavLst>
                                        <p:tav tm="0" fmla="#ppt_w*sin(2.5*pi*$)">
                                          <p:val>
                                            <p:fltVal val="0"/>
                                          </p:val>
                                        </p:tav>
                                        <p:tav tm="100000">
                                          <p:val>
                                            <p:fltVal val="1"/>
                                          </p:val>
                                        </p:tav>
                                      </p:tavLst>
                                    </p:anim>
                                    <p:anim calcmode="lin" valueType="num">
                                      <p:cBhvr>
                                        <p:cTn id="91"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45"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2000"/>
                                        <p:tgtEl>
                                          <p:spTgt spid="15"/>
                                        </p:tgtEl>
                                      </p:cBhvr>
                                    </p:animEffect>
                                    <p:anim calcmode="lin" valueType="num">
                                      <p:cBhvr>
                                        <p:cTn id="97" dur="2000" fill="hold"/>
                                        <p:tgtEl>
                                          <p:spTgt spid="15"/>
                                        </p:tgtEl>
                                        <p:attrNameLst>
                                          <p:attrName>ppt_w</p:attrName>
                                        </p:attrNameLst>
                                      </p:cBhvr>
                                      <p:tavLst>
                                        <p:tav tm="0" fmla="#ppt_w*sin(2.5*pi*$)">
                                          <p:val>
                                            <p:fltVal val="0"/>
                                          </p:val>
                                        </p:tav>
                                        <p:tav tm="100000">
                                          <p:val>
                                            <p:fltVal val="1"/>
                                          </p:val>
                                        </p:tav>
                                      </p:tavLst>
                                    </p:anim>
                                    <p:anim calcmode="lin" valueType="num">
                                      <p:cBhvr>
                                        <p:cTn id="98"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45" presetClass="entr" presetSubtype="0"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2000"/>
                                        <p:tgtEl>
                                          <p:spTgt spid="16"/>
                                        </p:tgtEl>
                                      </p:cBhvr>
                                    </p:animEffect>
                                    <p:anim calcmode="lin" valueType="num">
                                      <p:cBhvr>
                                        <p:cTn id="104" dur="2000" fill="hold"/>
                                        <p:tgtEl>
                                          <p:spTgt spid="16"/>
                                        </p:tgtEl>
                                        <p:attrNameLst>
                                          <p:attrName>ppt_w</p:attrName>
                                        </p:attrNameLst>
                                      </p:cBhvr>
                                      <p:tavLst>
                                        <p:tav tm="0" fmla="#ppt_w*sin(2.5*pi*$)">
                                          <p:val>
                                            <p:fltVal val="0"/>
                                          </p:val>
                                        </p:tav>
                                        <p:tav tm="100000">
                                          <p:val>
                                            <p:fltVal val="1"/>
                                          </p:val>
                                        </p:tav>
                                      </p:tavLst>
                                    </p:anim>
                                    <p:anim calcmode="lin" valueType="num">
                                      <p:cBhvr>
                                        <p:cTn id="10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000"/>
                                        <p:tgtEl>
                                          <p:spTgt spid="17"/>
                                        </p:tgtEl>
                                      </p:cBhvr>
                                    </p:animEffect>
                                    <p:anim calcmode="lin" valueType="num">
                                      <p:cBhvr>
                                        <p:cTn id="111" dur="2000" fill="hold"/>
                                        <p:tgtEl>
                                          <p:spTgt spid="17"/>
                                        </p:tgtEl>
                                        <p:attrNameLst>
                                          <p:attrName>ppt_w</p:attrName>
                                        </p:attrNameLst>
                                      </p:cBhvr>
                                      <p:tavLst>
                                        <p:tav tm="0" fmla="#ppt_w*sin(2.5*pi*$)">
                                          <p:val>
                                            <p:fltVal val="0"/>
                                          </p:val>
                                        </p:tav>
                                        <p:tav tm="100000">
                                          <p:val>
                                            <p:fltVal val="1"/>
                                          </p:val>
                                        </p:tav>
                                      </p:tavLst>
                                    </p:anim>
                                    <p:anim calcmode="lin" valueType="num">
                                      <p:cBhvr>
                                        <p:cTn id="11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wipe(down)">
                                      <p:cBhvr>
                                        <p:cTn id="117" dur="580">
                                          <p:stCondLst>
                                            <p:cond delay="0"/>
                                          </p:stCondLst>
                                        </p:cTn>
                                        <p:tgtEl>
                                          <p:spTgt spid="18"/>
                                        </p:tgtEl>
                                      </p:cBhvr>
                                    </p:animEffect>
                                    <p:anim calcmode="lin" valueType="num">
                                      <p:cBhvr>
                                        <p:cTn id="11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3" dur="26">
                                          <p:stCondLst>
                                            <p:cond delay="650"/>
                                          </p:stCondLst>
                                        </p:cTn>
                                        <p:tgtEl>
                                          <p:spTgt spid="18"/>
                                        </p:tgtEl>
                                      </p:cBhvr>
                                      <p:to x="100000" y="60000"/>
                                    </p:animScale>
                                    <p:animScale>
                                      <p:cBhvr>
                                        <p:cTn id="124" dur="166" decel="50000">
                                          <p:stCondLst>
                                            <p:cond delay="676"/>
                                          </p:stCondLst>
                                        </p:cTn>
                                        <p:tgtEl>
                                          <p:spTgt spid="18"/>
                                        </p:tgtEl>
                                      </p:cBhvr>
                                      <p:to x="100000" y="100000"/>
                                    </p:animScale>
                                    <p:animScale>
                                      <p:cBhvr>
                                        <p:cTn id="125" dur="26">
                                          <p:stCondLst>
                                            <p:cond delay="1312"/>
                                          </p:stCondLst>
                                        </p:cTn>
                                        <p:tgtEl>
                                          <p:spTgt spid="18"/>
                                        </p:tgtEl>
                                      </p:cBhvr>
                                      <p:to x="100000" y="80000"/>
                                    </p:animScale>
                                    <p:animScale>
                                      <p:cBhvr>
                                        <p:cTn id="126" dur="166" decel="50000">
                                          <p:stCondLst>
                                            <p:cond delay="1338"/>
                                          </p:stCondLst>
                                        </p:cTn>
                                        <p:tgtEl>
                                          <p:spTgt spid="18"/>
                                        </p:tgtEl>
                                      </p:cBhvr>
                                      <p:to x="100000" y="100000"/>
                                    </p:animScale>
                                    <p:animScale>
                                      <p:cBhvr>
                                        <p:cTn id="127" dur="26">
                                          <p:stCondLst>
                                            <p:cond delay="1642"/>
                                          </p:stCondLst>
                                        </p:cTn>
                                        <p:tgtEl>
                                          <p:spTgt spid="18"/>
                                        </p:tgtEl>
                                      </p:cBhvr>
                                      <p:to x="100000" y="90000"/>
                                    </p:animScale>
                                    <p:animScale>
                                      <p:cBhvr>
                                        <p:cTn id="128" dur="166" decel="50000">
                                          <p:stCondLst>
                                            <p:cond delay="1668"/>
                                          </p:stCondLst>
                                        </p:cTn>
                                        <p:tgtEl>
                                          <p:spTgt spid="18"/>
                                        </p:tgtEl>
                                      </p:cBhvr>
                                      <p:to x="100000" y="100000"/>
                                    </p:animScale>
                                    <p:animScale>
                                      <p:cBhvr>
                                        <p:cTn id="129" dur="26">
                                          <p:stCondLst>
                                            <p:cond delay="1808"/>
                                          </p:stCondLst>
                                        </p:cTn>
                                        <p:tgtEl>
                                          <p:spTgt spid="18"/>
                                        </p:tgtEl>
                                      </p:cBhvr>
                                      <p:to x="100000" y="95000"/>
                                    </p:animScale>
                                    <p:animScale>
                                      <p:cBhvr>
                                        <p:cTn id="130" dur="166" decel="50000">
                                          <p:stCondLst>
                                            <p:cond delay="1834"/>
                                          </p:stCondLst>
                                        </p:cTn>
                                        <p:tgtEl>
                                          <p:spTgt spid="18"/>
                                        </p:tgtEl>
                                      </p:cBhvr>
                                      <p:to x="100000" y="100000"/>
                                    </p:animScale>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wipe(down)">
                                      <p:cBhvr>
                                        <p:cTn id="135" dur="580">
                                          <p:stCondLst>
                                            <p:cond delay="0"/>
                                          </p:stCondLst>
                                        </p:cTn>
                                        <p:tgtEl>
                                          <p:spTgt spid="19"/>
                                        </p:tgtEl>
                                      </p:cBhvr>
                                    </p:animEffect>
                                    <p:anim calcmode="lin" valueType="num">
                                      <p:cBhvr>
                                        <p:cTn id="1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41" dur="26">
                                          <p:stCondLst>
                                            <p:cond delay="650"/>
                                          </p:stCondLst>
                                        </p:cTn>
                                        <p:tgtEl>
                                          <p:spTgt spid="19"/>
                                        </p:tgtEl>
                                      </p:cBhvr>
                                      <p:to x="100000" y="60000"/>
                                    </p:animScale>
                                    <p:animScale>
                                      <p:cBhvr>
                                        <p:cTn id="142" dur="166" decel="50000">
                                          <p:stCondLst>
                                            <p:cond delay="676"/>
                                          </p:stCondLst>
                                        </p:cTn>
                                        <p:tgtEl>
                                          <p:spTgt spid="19"/>
                                        </p:tgtEl>
                                      </p:cBhvr>
                                      <p:to x="100000" y="100000"/>
                                    </p:animScale>
                                    <p:animScale>
                                      <p:cBhvr>
                                        <p:cTn id="143" dur="26">
                                          <p:stCondLst>
                                            <p:cond delay="1312"/>
                                          </p:stCondLst>
                                        </p:cTn>
                                        <p:tgtEl>
                                          <p:spTgt spid="19"/>
                                        </p:tgtEl>
                                      </p:cBhvr>
                                      <p:to x="100000" y="80000"/>
                                    </p:animScale>
                                    <p:animScale>
                                      <p:cBhvr>
                                        <p:cTn id="144" dur="166" decel="50000">
                                          <p:stCondLst>
                                            <p:cond delay="1338"/>
                                          </p:stCondLst>
                                        </p:cTn>
                                        <p:tgtEl>
                                          <p:spTgt spid="19"/>
                                        </p:tgtEl>
                                      </p:cBhvr>
                                      <p:to x="100000" y="100000"/>
                                    </p:animScale>
                                    <p:animScale>
                                      <p:cBhvr>
                                        <p:cTn id="145" dur="26">
                                          <p:stCondLst>
                                            <p:cond delay="1642"/>
                                          </p:stCondLst>
                                        </p:cTn>
                                        <p:tgtEl>
                                          <p:spTgt spid="19"/>
                                        </p:tgtEl>
                                      </p:cBhvr>
                                      <p:to x="100000" y="90000"/>
                                    </p:animScale>
                                    <p:animScale>
                                      <p:cBhvr>
                                        <p:cTn id="146" dur="166" decel="50000">
                                          <p:stCondLst>
                                            <p:cond delay="1668"/>
                                          </p:stCondLst>
                                        </p:cTn>
                                        <p:tgtEl>
                                          <p:spTgt spid="19"/>
                                        </p:tgtEl>
                                      </p:cBhvr>
                                      <p:to x="100000" y="100000"/>
                                    </p:animScale>
                                    <p:animScale>
                                      <p:cBhvr>
                                        <p:cTn id="147" dur="26">
                                          <p:stCondLst>
                                            <p:cond delay="1808"/>
                                          </p:stCondLst>
                                        </p:cTn>
                                        <p:tgtEl>
                                          <p:spTgt spid="19"/>
                                        </p:tgtEl>
                                      </p:cBhvr>
                                      <p:to x="100000" y="95000"/>
                                    </p:animScale>
                                    <p:animScale>
                                      <p:cBhvr>
                                        <p:cTn id="148" dur="166" decel="50000">
                                          <p:stCondLst>
                                            <p:cond delay="1834"/>
                                          </p:stCondLst>
                                        </p:cTn>
                                        <p:tgtEl>
                                          <p:spTgt spid="19"/>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wipe(down)">
                                      <p:cBhvr>
                                        <p:cTn id="153" dur="580">
                                          <p:stCondLst>
                                            <p:cond delay="0"/>
                                          </p:stCondLst>
                                        </p:cTn>
                                        <p:tgtEl>
                                          <p:spTgt spid="20"/>
                                        </p:tgtEl>
                                      </p:cBhvr>
                                    </p:animEffect>
                                    <p:anim calcmode="lin" valueType="num">
                                      <p:cBhvr>
                                        <p:cTn id="15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59" dur="26">
                                          <p:stCondLst>
                                            <p:cond delay="650"/>
                                          </p:stCondLst>
                                        </p:cTn>
                                        <p:tgtEl>
                                          <p:spTgt spid="20"/>
                                        </p:tgtEl>
                                      </p:cBhvr>
                                      <p:to x="100000" y="60000"/>
                                    </p:animScale>
                                    <p:animScale>
                                      <p:cBhvr>
                                        <p:cTn id="160" dur="166" decel="50000">
                                          <p:stCondLst>
                                            <p:cond delay="676"/>
                                          </p:stCondLst>
                                        </p:cTn>
                                        <p:tgtEl>
                                          <p:spTgt spid="20"/>
                                        </p:tgtEl>
                                      </p:cBhvr>
                                      <p:to x="100000" y="100000"/>
                                    </p:animScale>
                                    <p:animScale>
                                      <p:cBhvr>
                                        <p:cTn id="161" dur="26">
                                          <p:stCondLst>
                                            <p:cond delay="1312"/>
                                          </p:stCondLst>
                                        </p:cTn>
                                        <p:tgtEl>
                                          <p:spTgt spid="20"/>
                                        </p:tgtEl>
                                      </p:cBhvr>
                                      <p:to x="100000" y="80000"/>
                                    </p:animScale>
                                    <p:animScale>
                                      <p:cBhvr>
                                        <p:cTn id="162" dur="166" decel="50000">
                                          <p:stCondLst>
                                            <p:cond delay="1338"/>
                                          </p:stCondLst>
                                        </p:cTn>
                                        <p:tgtEl>
                                          <p:spTgt spid="20"/>
                                        </p:tgtEl>
                                      </p:cBhvr>
                                      <p:to x="100000" y="100000"/>
                                    </p:animScale>
                                    <p:animScale>
                                      <p:cBhvr>
                                        <p:cTn id="163" dur="26">
                                          <p:stCondLst>
                                            <p:cond delay="1642"/>
                                          </p:stCondLst>
                                        </p:cTn>
                                        <p:tgtEl>
                                          <p:spTgt spid="20"/>
                                        </p:tgtEl>
                                      </p:cBhvr>
                                      <p:to x="100000" y="90000"/>
                                    </p:animScale>
                                    <p:animScale>
                                      <p:cBhvr>
                                        <p:cTn id="164" dur="166" decel="50000">
                                          <p:stCondLst>
                                            <p:cond delay="1668"/>
                                          </p:stCondLst>
                                        </p:cTn>
                                        <p:tgtEl>
                                          <p:spTgt spid="20"/>
                                        </p:tgtEl>
                                      </p:cBhvr>
                                      <p:to x="100000" y="100000"/>
                                    </p:animScale>
                                    <p:animScale>
                                      <p:cBhvr>
                                        <p:cTn id="165" dur="26">
                                          <p:stCondLst>
                                            <p:cond delay="1808"/>
                                          </p:stCondLst>
                                        </p:cTn>
                                        <p:tgtEl>
                                          <p:spTgt spid="20"/>
                                        </p:tgtEl>
                                      </p:cBhvr>
                                      <p:to x="100000" y="95000"/>
                                    </p:animScale>
                                    <p:animScale>
                                      <p:cBhvr>
                                        <p:cTn id="166" dur="166" decel="50000">
                                          <p:stCondLst>
                                            <p:cond delay="1834"/>
                                          </p:stCondLst>
                                        </p:cTn>
                                        <p:tgtEl>
                                          <p:spTgt spid="20"/>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21"/>
                                        </p:tgtEl>
                                        <p:attrNameLst>
                                          <p:attrName>style.visibility</p:attrName>
                                        </p:attrNameLst>
                                      </p:cBhvr>
                                      <p:to>
                                        <p:strVal val="visible"/>
                                      </p:to>
                                    </p:set>
                                    <p:animEffect transition="in" filter="wipe(down)">
                                      <p:cBhvr>
                                        <p:cTn id="171" dur="580">
                                          <p:stCondLst>
                                            <p:cond delay="0"/>
                                          </p:stCondLst>
                                        </p:cTn>
                                        <p:tgtEl>
                                          <p:spTgt spid="21"/>
                                        </p:tgtEl>
                                      </p:cBhvr>
                                    </p:animEffect>
                                    <p:anim calcmode="lin" valueType="num">
                                      <p:cBhvr>
                                        <p:cTn id="1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77" dur="26">
                                          <p:stCondLst>
                                            <p:cond delay="650"/>
                                          </p:stCondLst>
                                        </p:cTn>
                                        <p:tgtEl>
                                          <p:spTgt spid="21"/>
                                        </p:tgtEl>
                                      </p:cBhvr>
                                      <p:to x="100000" y="60000"/>
                                    </p:animScale>
                                    <p:animScale>
                                      <p:cBhvr>
                                        <p:cTn id="178" dur="166" decel="50000">
                                          <p:stCondLst>
                                            <p:cond delay="676"/>
                                          </p:stCondLst>
                                        </p:cTn>
                                        <p:tgtEl>
                                          <p:spTgt spid="21"/>
                                        </p:tgtEl>
                                      </p:cBhvr>
                                      <p:to x="100000" y="100000"/>
                                    </p:animScale>
                                    <p:animScale>
                                      <p:cBhvr>
                                        <p:cTn id="179" dur="26">
                                          <p:stCondLst>
                                            <p:cond delay="1312"/>
                                          </p:stCondLst>
                                        </p:cTn>
                                        <p:tgtEl>
                                          <p:spTgt spid="21"/>
                                        </p:tgtEl>
                                      </p:cBhvr>
                                      <p:to x="100000" y="80000"/>
                                    </p:animScale>
                                    <p:animScale>
                                      <p:cBhvr>
                                        <p:cTn id="180" dur="166" decel="50000">
                                          <p:stCondLst>
                                            <p:cond delay="1338"/>
                                          </p:stCondLst>
                                        </p:cTn>
                                        <p:tgtEl>
                                          <p:spTgt spid="21"/>
                                        </p:tgtEl>
                                      </p:cBhvr>
                                      <p:to x="100000" y="100000"/>
                                    </p:animScale>
                                    <p:animScale>
                                      <p:cBhvr>
                                        <p:cTn id="181" dur="26">
                                          <p:stCondLst>
                                            <p:cond delay="1642"/>
                                          </p:stCondLst>
                                        </p:cTn>
                                        <p:tgtEl>
                                          <p:spTgt spid="21"/>
                                        </p:tgtEl>
                                      </p:cBhvr>
                                      <p:to x="100000" y="90000"/>
                                    </p:animScale>
                                    <p:animScale>
                                      <p:cBhvr>
                                        <p:cTn id="182" dur="166" decel="50000">
                                          <p:stCondLst>
                                            <p:cond delay="1668"/>
                                          </p:stCondLst>
                                        </p:cTn>
                                        <p:tgtEl>
                                          <p:spTgt spid="21"/>
                                        </p:tgtEl>
                                      </p:cBhvr>
                                      <p:to x="100000" y="100000"/>
                                    </p:animScale>
                                    <p:animScale>
                                      <p:cBhvr>
                                        <p:cTn id="183" dur="26">
                                          <p:stCondLst>
                                            <p:cond delay="1808"/>
                                          </p:stCondLst>
                                        </p:cTn>
                                        <p:tgtEl>
                                          <p:spTgt spid="21"/>
                                        </p:tgtEl>
                                      </p:cBhvr>
                                      <p:to x="100000" y="95000"/>
                                    </p:animScale>
                                    <p:animScale>
                                      <p:cBhvr>
                                        <p:cTn id="184" dur="166" decel="50000">
                                          <p:stCondLst>
                                            <p:cond delay="1834"/>
                                          </p:stCondLst>
                                        </p:cTn>
                                        <p:tgtEl>
                                          <p:spTgt spid="21"/>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nodeType="clickEffect">
                                  <p:stCondLst>
                                    <p:cond delay="0"/>
                                  </p:stCondLst>
                                  <p:childTnLst>
                                    <p:set>
                                      <p:cBhvr>
                                        <p:cTn id="188" dur="1" fill="hold">
                                          <p:stCondLst>
                                            <p:cond delay="0"/>
                                          </p:stCondLst>
                                        </p:cTn>
                                        <p:tgtEl>
                                          <p:spTgt spid="22"/>
                                        </p:tgtEl>
                                        <p:attrNameLst>
                                          <p:attrName>style.visibility</p:attrName>
                                        </p:attrNameLst>
                                      </p:cBhvr>
                                      <p:to>
                                        <p:strVal val="visible"/>
                                      </p:to>
                                    </p:set>
                                    <p:animEffect transition="in" filter="wipe(down)">
                                      <p:cBhvr>
                                        <p:cTn id="189" dur="580">
                                          <p:stCondLst>
                                            <p:cond delay="0"/>
                                          </p:stCondLst>
                                        </p:cTn>
                                        <p:tgtEl>
                                          <p:spTgt spid="22"/>
                                        </p:tgtEl>
                                      </p:cBhvr>
                                    </p:animEffect>
                                    <p:anim calcmode="lin" valueType="num">
                                      <p:cBhvr>
                                        <p:cTn id="19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5" dur="26">
                                          <p:stCondLst>
                                            <p:cond delay="650"/>
                                          </p:stCondLst>
                                        </p:cTn>
                                        <p:tgtEl>
                                          <p:spTgt spid="22"/>
                                        </p:tgtEl>
                                      </p:cBhvr>
                                      <p:to x="100000" y="60000"/>
                                    </p:animScale>
                                    <p:animScale>
                                      <p:cBhvr>
                                        <p:cTn id="196" dur="166" decel="50000">
                                          <p:stCondLst>
                                            <p:cond delay="676"/>
                                          </p:stCondLst>
                                        </p:cTn>
                                        <p:tgtEl>
                                          <p:spTgt spid="22"/>
                                        </p:tgtEl>
                                      </p:cBhvr>
                                      <p:to x="100000" y="100000"/>
                                    </p:animScale>
                                    <p:animScale>
                                      <p:cBhvr>
                                        <p:cTn id="197" dur="26">
                                          <p:stCondLst>
                                            <p:cond delay="1312"/>
                                          </p:stCondLst>
                                        </p:cTn>
                                        <p:tgtEl>
                                          <p:spTgt spid="22"/>
                                        </p:tgtEl>
                                      </p:cBhvr>
                                      <p:to x="100000" y="80000"/>
                                    </p:animScale>
                                    <p:animScale>
                                      <p:cBhvr>
                                        <p:cTn id="198" dur="166" decel="50000">
                                          <p:stCondLst>
                                            <p:cond delay="1338"/>
                                          </p:stCondLst>
                                        </p:cTn>
                                        <p:tgtEl>
                                          <p:spTgt spid="22"/>
                                        </p:tgtEl>
                                      </p:cBhvr>
                                      <p:to x="100000" y="100000"/>
                                    </p:animScale>
                                    <p:animScale>
                                      <p:cBhvr>
                                        <p:cTn id="199" dur="26">
                                          <p:stCondLst>
                                            <p:cond delay="1642"/>
                                          </p:stCondLst>
                                        </p:cTn>
                                        <p:tgtEl>
                                          <p:spTgt spid="22"/>
                                        </p:tgtEl>
                                      </p:cBhvr>
                                      <p:to x="100000" y="90000"/>
                                    </p:animScale>
                                    <p:animScale>
                                      <p:cBhvr>
                                        <p:cTn id="200" dur="166" decel="50000">
                                          <p:stCondLst>
                                            <p:cond delay="1668"/>
                                          </p:stCondLst>
                                        </p:cTn>
                                        <p:tgtEl>
                                          <p:spTgt spid="22"/>
                                        </p:tgtEl>
                                      </p:cBhvr>
                                      <p:to x="100000" y="100000"/>
                                    </p:animScale>
                                    <p:animScale>
                                      <p:cBhvr>
                                        <p:cTn id="201" dur="26">
                                          <p:stCondLst>
                                            <p:cond delay="1808"/>
                                          </p:stCondLst>
                                        </p:cTn>
                                        <p:tgtEl>
                                          <p:spTgt spid="22"/>
                                        </p:tgtEl>
                                      </p:cBhvr>
                                      <p:to x="100000" y="95000"/>
                                    </p:animScale>
                                    <p:animScale>
                                      <p:cBhvr>
                                        <p:cTn id="202" dur="166" decel="50000">
                                          <p:stCondLst>
                                            <p:cond delay="1834"/>
                                          </p:stCondLst>
                                        </p:cTn>
                                        <p:tgtEl>
                                          <p:spTgt spid="22"/>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ntr" presetSubtype="0" fill="hold" nodeType="clickEffect">
                                  <p:stCondLst>
                                    <p:cond delay="0"/>
                                  </p:stCondLst>
                                  <p:childTnLst>
                                    <p:set>
                                      <p:cBhvr>
                                        <p:cTn id="206" dur="1" fill="hold">
                                          <p:stCondLst>
                                            <p:cond delay="0"/>
                                          </p:stCondLst>
                                        </p:cTn>
                                        <p:tgtEl>
                                          <p:spTgt spid="23"/>
                                        </p:tgtEl>
                                        <p:attrNameLst>
                                          <p:attrName>style.visibility</p:attrName>
                                        </p:attrNameLst>
                                      </p:cBhvr>
                                      <p:to>
                                        <p:strVal val="visible"/>
                                      </p:to>
                                    </p:set>
                                    <p:animEffect transition="in" filter="wipe(down)">
                                      <p:cBhvr>
                                        <p:cTn id="207" dur="580">
                                          <p:stCondLst>
                                            <p:cond delay="0"/>
                                          </p:stCondLst>
                                        </p:cTn>
                                        <p:tgtEl>
                                          <p:spTgt spid="23"/>
                                        </p:tgtEl>
                                      </p:cBhvr>
                                    </p:animEffect>
                                    <p:anim calcmode="lin" valueType="num">
                                      <p:cBhvr>
                                        <p:cTn id="20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13" dur="26">
                                          <p:stCondLst>
                                            <p:cond delay="650"/>
                                          </p:stCondLst>
                                        </p:cTn>
                                        <p:tgtEl>
                                          <p:spTgt spid="23"/>
                                        </p:tgtEl>
                                      </p:cBhvr>
                                      <p:to x="100000" y="60000"/>
                                    </p:animScale>
                                    <p:animScale>
                                      <p:cBhvr>
                                        <p:cTn id="214" dur="166" decel="50000">
                                          <p:stCondLst>
                                            <p:cond delay="676"/>
                                          </p:stCondLst>
                                        </p:cTn>
                                        <p:tgtEl>
                                          <p:spTgt spid="23"/>
                                        </p:tgtEl>
                                      </p:cBhvr>
                                      <p:to x="100000" y="100000"/>
                                    </p:animScale>
                                    <p:animScale>
                                      <p:cBhvr>
                                        <p:cTn id="215" dur="26">
                                          <p:stCondLst>
                                            <p:cond delay="1312"/>
                                          </p:stCondLst>
                                        </p:cTn>
                                        <p:tgtEl>
                                          <p:spTgt spid="23"/>
                                        </p:tgtEl>
                                      </p:cBhvr>
                                      <p:to x="100000" y="80000"/>
                                    </p:animScale>
                                    <p:animScale>
                                      <p:cBhvr>
                                        <p:cTn id="216" dur="166" decel="50000">
                                          <p:stCondLst>
                                            <p:cond delay="1338"/>
                                          </p:stCondLst>
                                        </p:cTn>
                                        <p:tgtEl>
                                          <p:spTgt spid="23"/>
                                        </p:tgtEl>
                                      </p:cBhvr>
                                      <p:to x="100000" y="100000"/>
                                    </p:animScale>
                                    <p:animScale>
                                      <p:cBhvr>
                                        <p:cTn id="217" dur="26">
                                          <p:stCondLst>
                                            <p:cond delay="1642"/>
                                          </p:stCondLst>
                                        </p:cTn>
                                        <p:tgtEl>
                                          <p:spTgt spid="23"/>
                                        </p:tgtEl>
                                      </p:cBhvr>
                                      <p:to x="100000" y="90000"/>
                                    </p:animScale>
                                    <p:animScale>
                                      <p:cBhvr>
                                        <p:cTn id="218" dur="166" decel="50000">
                                          <p:stCondLst>
                                            <p:cond delay="1668"/>
                                          </p:stCondLst>
                                        </p:cTn>
                                        <p:tgtEl>
                                          <p:spTgt spid="23"/>
                                        </p:tgtEl>
                                      </p:cBhvr>
                                      <p:to x="100000" y="100000"/>
                                    </p:animScale>
                                    <p:animScale>
                                      <p:cBhvr>
                                        <p:cTn id="219" dur="26">
                                          <p:stCondLst>
                                            <p:cond delay="1808"/>
                                          </p:stCondLst>
                                        </p:cTn>
                                        <p:tgtEl>
                                          <p:spTgt spid="23"/>
                                        </p:tgtEl>
                                      </p:cBhvr>
                                      <p:to x="100000" y="95000"/>
                                    </p:animScale>
                                    <p:animScale>
                                      <p:cBhvr>
                                        <p:cTn id="2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140" y="120304"/>
            <a:ext cx="6096000" cy="1015663"/>
          </a:xfrm>
          <a:prstGeom prst="rect">
            <a:avLst/>
          </a:prstGeom>
        </p:spPr>
        <p:txBody>
          <a:bodyPr>
            <a:spAutoFit/>
          </a:bodyPr>
          <a:lstStyle/>
          <a:p>
            <a:pPr algn="just"/>
            <a:r>
              <a:rPr lang="it-IT" sz="1200" dirty="0">
                <a:latin typeface="Times New Roman" panose="02020603050405020304" pitchFamily="18" charset="0"/>
                <a:ea typeface="Times New Roman" panose="02020603050405020304" pitchFamily="18" charset="0"/>
              </a:rPr>
              <a:t>Dell'associazione ♪Cristian Panetto♪, presieduta dal dottor Giampiero Giuliani, fanno parte anche i genitori di Cristian, Luciana e Angelo. "Il nostro doposcuola - spiegano dall'associazione - vuole sostenere l'azione educativa della scuola, favorendo la socializzazione tra i bambini e l'acquisizione delle regole del vivere comunitario, attivando una relazione diretta con le famiglie per rafforzare il </a:t>
            </a:r>
            <a:endParaRPr lang="it-IT" dirty="0"/>
          </a:p>
        </p:txBody>
      </p:sp>
      <p:pic>
        <p:nvPicPr>
          <p:cNvPr id="3" name="Immagine 2" descr="http://www.spoletonline.com/show_image.php?filename=immagini/11828_PANETTO-E-SAX.jpg&amp;newxsize=229&amp;newysize=299"/>
          <p:cNvPicPr/>
          <p:nvPr/>
        </p:nvPicPr>
        <p:blipFill>
          <a:blip r:embed="rId2"/>
          <a:srcRect/>
          <a:stretch>
            <a:fillRect/>
          </a:stretch>
        </p:blipFill>
        <p:spPr bwMode="auto">
          <a:xfrm>
            <a:off x="7485611" y="202195"/>
            <a:ext cx="2179955" cy="2845435"/>
          </a:xfrm>
          <a:prstGeom prst="rect">
            <a:avLst/>
          </a:prstGeom>
          <a:noFill/>
          <a:ln w="9525">
            <a:noFill/>
            <a:miter lim="800000"/>
            <a:headEnd/>
            <a:tailEnd/>
          </a:ln>
        </p:spPr>
      </p:pic>
      <p:sp>
        <p:nvSpPr>
          <p:cNvPr id="4" name="Rettangolo 3"/>
          <p:cNvSpPr/>
          <p:nvPr/>
        </p:nvSpPr>
        <p:spPr>
          <a:xfrm>
            <a:off x="1112108" y="835466"/>
            <a:ext cx="6096000" cy="1578894"/>
          </a:xfrm>
          <a:prstGeom prst="rect">
            <a:avLst/>
          </a:prstGeom>
        </p:spPr>
        <p:txBody>
          <a:bodyPr>
            <a:spAutoFit/>
          </a:bodyPr>
          <a:lstStyle/>
          <a:p>
            <a:pPr algn="just">
              <a:lnSpc>
                <a:spcPct val="115000"/>
              </a:lnSpc>
              <a:spcAft>
                <a:spcPts val="1000"/>
              </a:spcAft>
            </a:pPr>
            <a:r>
              <a:rPr lang="it-IT" sz="1200" dirty="0">
                <a:latin typeface="Times New Roman" panose="02020603050405020304" pitchFamily="18" charset="0"/>
                <a:ea typeface="Times New Roman" panose="02020603050405020304" pitchFamily="18" charset="0"/>
                <a:cs typeface="Times New Roman" panose="02020603050405020304" pitchFamily="18" charset="0"/>
              </a:rPr>
              <a:t>loro coinvolgimento nelle attività scolastiche dei figli e favorire il crearsi di relazioni anche al di fuori della rete etnica di riferimento. Vogliamo dar vita ad un momento socio-educativo in uno spazio protetto, in cui i bambini possono trovare adulti attenti alle loro esigenze. La crescita e lo sviluppo della mente e della personalità si rendono possibili solo all'interno di una relazione empatica: questa è la qualità migliore di Cristian che lo ha fatto essere così presente, al di là del suo sax, in tutte le persone che hanno avuto la fortuna e l'onore di incontrarlo, e questo è ciò che noi vogliamo rimanga nel ricordo di tutti".</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3501081" y="3278408"/>
            <a:ext cx="6096000" cy="1707134"/>
          </a:xfrm>
          <a:prstGeom prst="rect">
            <a:avLst/>
          </a:prstGeom>
        </p:spPr>
        <p:txBody>
          <a:bodyPr>
            <a:spAutoFit/>
          </a:bodyPr>
          <a:lstStyle/>
          <a:p>
            <a:pPr algn="just">
              <a:lnSpc>
                <a:spcPct val="115000"/>
              </a:lnSpc>
              <a:spcAft>
                <a:spcPts val="1000"/>
              </a:spcAft>
            </a:pPr>
            <a:r>
              <a:rPr lang="it-IT" sz="1200" dirty="0">
                <a:latin typeface="Times New Roman" panose="02020603050405020304" pitchFamily="18" charset="0"/>
                <a:ea typeface="Times New Roman" panose="02020603050405020304" pitchFamily="18" charset="0"/>
                <a:cs typeface="Times New Roman" panose="02020603050405020304" pitchFamily="18" charset="0"/>
              </a:rPr>
              <a:t>Non a caso la dottoressa Battistina </a:t>
            </a:r>
            <a:r>
              <a:rPr lang="it-IT" sz="1200" dirty="0" err="1">
                <a:latin typeface="Times New Roman" panose="02020603050405020304" pitchFamily="18" charset="0"/>
                <a:ea typeface="Times New Roman" panose="02020603050405020304" pitchFamily="18" charset="0"/>
                <a:cs typeface="Times New Roman" panose="02020603050405020304" pitchFamily="18" charset="0"/>
              </a:rPr>
              <a:t>Vargiu</a:t>
            </a:r>
            <a:r>
              <a:rPr lang="it-IT" sz="1200" dirty="0">
                <a:latin typeface="Times New Roman" panose="02020603050405020304" pitchFamily="18" charset="0"/>
                <a:ea typeface="Times New Roman" panose="02020603050405020304" pitchFamily="18" charset="0"/>
                <a:cs typeface="Times New Roman" panose="02020603050405020304" pitchFamily="18" charset="0"/>
              </a:rPr>
              <a:t>, presente all'avvio delle attività, ha definito questo progetto "un altro regalo di Cristian", perché il suo ricordo suscita spirito di solidarietà e senso di appartenenza in tantissimi spoletini. La direttrice didattica Proietti, nel mettere a disposizione i locali della scuola, ha espresso emozione constatando la presenza di 14 insegnanti in pensione che, provenienti dai tre Circoli Didattici di Spoleto, si rimettono in gioco e per la prima volta lavorano insieme ad un progetto.</a:t>
            </a:r>
            <a:endParaRPr lang="it-IT"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it-IT"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p:cNvPicPr>
            <a:picLocks noChangeAspect="1"/>
          </p:cNvPicPr>
          <p:nvPr/>
        </p:nvPicPr>
        <p:blipFill>
          <a:blip r:embed="rId3"/>
          <a:stretch>
            <a:fillRect/>
          </a:stretch>
        </p:blipFill>
        <p:spPr>
          <a:xfrm>
            <a:off x="282363" y="2553729"/>
            <a:ext cx="3034590" cy="2310714"/>
          </a:xfrm>
          <a:prstGeom prst="rect">
            <a:avLst/>
          </a:prstGeom>
        </p:spPr>
      </p:pic>
      <p:sp>
        <p:nvSpPr>
          <p:cNvPr id="7" name="Rettangolo 6"/>
          <p:cNvSpPr/>
          <p:nvPr/>
        </p:nvSpPr>
        <p:spPr>
          <a:xfrm>
            <a:off x="1799658" y="5171832"/>
            <a:ext cx="8311978" cy="1578894"/>
          </a:xfrm>
          <a:prstGeom prst="rect">
            <a:avLst/>
          </a:prstGeom>
        </p:spPr>
        <p:txBody>
          <a:bodyPr wrap="square">
            <a:spAutoFit/>
          </a:bodyPr>
          <a:lstStyle/>
          <a:p>
            <a:pPr algn="just">
              <a:lnSpc>
                <a:spcPct val="115000"/>
              </a:lnSpc>
              <a:spcAft>
                <a:spcPts val="1000"/>
              </a:spcAft>
            </a:pPr>
            <a:r>
              <a:rPr lang="it-IT" sz="1200" dirty="0">
                <a:latin typeface="Times New Roman" panose="02020603050405020304" pitchFamily="18" charset="0"/>
                <a:ea typeface="Times New Roman" panose="02020603050405020304" pitchFamily="18" charset="0"/>
                <a:cs typeface="Times New Roman" panose="02020603050405020304" pitchFamily="18" charset="0"/>
              </a:rPr>
              <a:t>Infine, il dottor Antonio Loiacono (testimone impotente degli ultimi momenti di vita di Cristian) ha raccontato come e quando è nata questa associazione. Dopo qualche tempo dal tragico evento, alcune persone assolutamente eterogenee per età, professione e appartenenza si erano ritrovate casualmente nell'abitazione dei genitori del musicista, esprimendo il comune intento di voler creare qualcosa che trasmettesse la forza e la qualità dei rapporti che Cristian sapeva instaurare con tutti, al di là dell'apprezzamento indiscusso come musicista e della grande passione che trasmetteva come insegnante.</a:t>
            </a:r>
            <a:br>
              <a:rPr lang="it-IT" sz="1200" dirty="0">
                <a:latin typeface="Times New Roman" panose="02020603050405020304" pitchFamily="18" charset="0"/>
                <a:ea typeface="Times New Roman" panose="02020603050405020304" pitchFamily="18" charset="0"/>
                <a:cs typeface="Times New Roman" panose="02020603050405020304" pitchFamily="18" charset="0"/>
              </a:rPr>
            </a:br>
            <a:r>
              <a:rPr lang="it-IT" sz="1200" dirty="0">
                <a:latin typeface="Times New Roman" panose="02020603050405020304" pitchFamily="18" charset="0"/>
                <a:ea typeface="Times New Roman" panose="02020603050405020304" pitchFamily="18" charset="0"/>
                <a:cs typeface="Times New Roman" panose="02020603050405020304" pitchFamily="18" charset="0"/>
              </a:rPr>
              <a:t>Dalla redazione di </a:t>
            </a:r>
            <a:r>
              <a:rPr lang="it-IT" sz="1200" dirty="0" err="1">
                <a:latin typeface="Times New Roman" panose="02020603050405020304" pitchFamily="18" charset="0"/>
                <a:ea typeface="Times New Roman" panose="02020603050405020304" pitchFamily="18" charset="0"/>
                <a:cs typeface="Times New Roman" panose="02020603050405020304" pitchFamily="18" charset="0"/>
              </a:rPr>
              <a:t>Spoletonline</a:t>
            </a:r>
            <a:r>
              <a:rPr lang="it-IT" sz="1200" dirty="0">
                <a:latin typeface="Times New Roman" panose="02020603050405020304" pitchFamily="18" charset="0"/>
                <a:ea typeface="Times New Roman" panose="02020603050405020304" pitchFamily="18" charset="0"/>
                <a:cs typeface="Times New Roman" panose="02020603050405020304" pitchFamily="18" charset="0"/>
              </a:rPr>
              <a:t> giunga il più affettuoso "In bocca al lupo" per il cammino intrapreso alla neonata associazione ♪Cristian Panetto♪.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7"/>
          <p:cNvPicPr>
            <a:picLocks noChangeAspect="1"/>
          </p:cNvPicPr>
          <p:nvPr/>
        </p:nvPicPr>
        <p:blipFill>
          <a:blip r:embed="rId4"/>
          <a:stretch>
            <a:fillRect/>
          </a:stretch>
        </p:blipFill>
        <p:spPr>
          <a:xfrm>
            <a:off x="4930034" y="2489069"/>
            <a:ext cx="975445" cy="487722"/>
          </a:xfrm>
          <a:prstGeom prst="rect">
            <a:avLst/>
          </a:prstGeom>
        </p:spPr>
      </p:pic>
      <p:pic>
        <p:nvPicPr>
          <p:cNvPr id="9" name="Immagine 8"/>
          <p:cNvPicPr>
            <a:picLocks noChangeAspect="1"/>
          </p:cNvPicPr>
          <p:nvPr/>
        </p:nvPicPr>
        <p:blipFill>
          <a:blip r:embed="rId4"/>
          <a:stretch>
            <a:fillRect/>
          </a:stretch>
        </p:blipFill>
        <p:spPr>
          <a:xfrm>
            <a:off x="3742406" y="2489069"/>
            <a:ext cx="975445" cy="487722"/>
          </a:xfrm>
          <a:prstGeom prst="rect">
            <a:avLst/>
          </a:prstGeom>
        </p:spPr>
      </p:pic>
      <p:pic>
        <p:nvPicPr>
          <p:cNvPr id="10" name="Immagine 9"/>
          <p:cNvPicPr>
            <a:picLocks noChangeAspect="1"/>
          </p:cNvPicPr>
          <p:nvPr/>
        </p:nvPicPr>
        <p:blipFill>
          <a:blip r:embed="rId4"/>
          <a:stretch>
            <a:fillRect/>
          </a:stretch>
        </p:blipFill>
        <p:spPr>
          <a:xfrm>
            <a:off x="6101188" y="2477888"/>
            <a:ext cx="975445" cy="487722"/>
          </a:xfrm>
          <a:prstGeom prst="rect">
            <a:avLst/>
          </a:prstGeom>
        </p:spPr>
      </p:pic>
      <p:pic>
        <p:nvPicPr>
          <p:cNvPr id="11" name="Immagine 10"/>
          <p:cNvPicPr>
            <a:picLocks noChangeAspect="1"/>
          </p:cNvPicPr>
          <p:nvPr/>
        </p:nvPicPr>
        <p:blipFill>
          <a:blip r:embed="rId4"/>
          <a:stretch>
            <a:fillRect/>
          </a:stretch>
        </p:blipFill>
        <p:spPr>
          <a:xfrm>
            <a:off x="418439" y="6240252"/>
            <a:ext cx="975445" cy="487722"/>
          </a:xfrm>
          <a:prstGeom prst="rect">
            <a:avLst/>
          </a:prstGeom>
        </p:spPr>
      </p:pic>
      <p:pic>
        <p:nvPicPr>
          <p:cNvPr id="12" name="Immagine 11"/>
          <p:cNvPicPr>
            <a:picLocks noChangeAspect="1"/>
          </p:cNvPicPr>
          <p:nvPr/>
        </p:nvPicPr>
        <p:blipFill>
          <a:blip r:embed="rId4"/>
          <a:stretch>
            <a:fillRect/>
          </a:stretch>
        </p:blipFill>
        <p:spPr>
          <a:xfrm>
            <a:off x="418439" y="5619075"/>
            <a:ext cx="975445" cy="487722"/>
          </a:xfrm>
          <a:prstGeom prst="rect">
            <a:avLst/>
          </a:prstGeom>
        </p:spPr>
      </p:pic>
      <p:pic>
        <p:nvPicPr>
          <p:cNvPr id="13" name="Immagine 12"/>
          <p:cNvPicPr>
            <a:picLocks noChangeAspect="1"/>
          </p:cNvPicPr>
          <p:nvPr/>
        </p:nvPicPr>
        <p:blipFill>
          <a:blip r:embed="rId4"/>
          <a:stretch>
            <a:fillRect/>
          </a:stretch>
        </p:blipFill>
        <p:spPr>
          <a:xfrm>
            <a:off x="418440" y="4997898"/>
            <a:ext cx="975445" cy="487722"/>
          </a:xfrm>
          <a:prstGeom prst="rect">
            <a:avLst/>
          </a:prstGeom>
        </p:spPr>
      </p:pic>
      <p:pic>
        <p:nvPicPr>
          <p:cNvPr id="14" name="Immagine 13"/>
          <p:cNvPicPr>
            <a:picLocks noChangeAspect="1"/>
          </p:cNvPicPr>
          <p:nvPr/>
        </p:nvPicPr>
        <p:blipFill>
          <a:blip r:embed="rId5"/>
          <a:stretch>
            <a:fillRect/>
          </a:stretch>
        </p:blipFill>
        <p:spPr>
          <a:xfrm>
            <a:off x="4839500" y="4604270"/>
            <a:ext cx="365792" cy="512108"/>
          </a:xfrm>
          <a:prstGeom prst="rect">
            <a:avLst/>
          </a:prstGeom>
        </p:spPr>
      </p:pic>
      <p:pic>
        <p:nvPicPr>
          <p:cNvPr id="15" name="Immagine 14"/>
          <p:cNvPicPr>
            <a:picLocks noChangeAspect="1"/>
          </p:cNvPicPr>
          <p:nvPr/>
        </p:nvPicPr>
        <p:blipFill>
          <a:blip r:embed="rId5"/>
          <a:stretch>
            <a:fillRect/>
          </a:stretch>
        </p:blipFill>
        <p:spPr>
          <a:xfrm>
            <a:off x="5628106" y="4599045"/>
            <a:ext cx="365792" cy="512108"/>
          </a:xfrm>
          <a:prstGeom prst="rect">
            <a:avLst/>
          </a:prstGeom>
        </p:spPr>
      </p:pic>
      <p:pic>
        <p:nvPicPr>
          <p:cNvPr id="16" name="Immagine 15"/>
          <p:cNvPicPr>
            <a:picLocks noChangeAspect="1"/>
          </p:cNvPicPr>
          <p:nvPr/>
        </p:nvPicPr>
        <p:blipFill>
          <a:blip r:embed="rId5"/>
          <a:stretch>
            <a:fillRect/>
          </a:stretch>
        </p:blipFill>
        <p:spPr>
          <a:xfrm>
            <a:off x="6366185" y="4576952"/>
            <a:ext cx="365792" cy="512108"/>
          </a:xfrm>
          <a:prstGeom prst="rect">
            <a:avLst/>
          </a:prstGeom>
        </p:spPr>
      </p:pic>
      <p:pic>
        <p:nvPicPr>
          <p:cNvPr id="17" name="Immagine 16"/>
          <p:cNvPicPr>
            <a:picLocks noChangeAspect="1"/>
          </p:cNvPicPr>
          <p:nvPr/>
        </p:nvPicPr>
        <p:blipFill>
          <a:blip r:embed="rId5"/>
          <a:stretch>
            <a:fillRect/>
          </a:stretch>
        </p:blipFill>
        <p:spPr>
          <a:xfrm>
            <a:off x="7253275" y="4576952"/>
            <a:ext cx="365792" cy="512108"/>
          </a:xfrm>
          <a:prstGeom prst="rect">
            <a:avLst/>
          </a:prstGeom>
        </p:spPr>
      </p:pic>
      <p:pic>
        <p:nvPicPr>
          <p:cNvPr id="18" name="Immagine 17"/>
          <p:cNvPicPr>
            <a:picLocks noChangeAspect="1"/>
          </p:cNvPicPr>
          <p:nvPr/>
        </p:nvPicPr>
        <p:blipFill>
          <a:blip r:embed="rId5"/>
          <a:stretch>
            <a:fillRect/>
          </a:stretch>
        </p:blipFill>
        <p:spPr>
          <a:xfrm>
            <a:off x="3955095" y="4604270"/>
            <a:ext cx="365792" cy="512108"/>
          </a:xfrm>
          <a:prstGeom prst="rect">
            <a:avLst/>
          </a:prstGeom>
        </p:spPr>
      </p:pic>
      <p:pic>
        <p:nvPicPr>
          <p:cNvPr id="19" name="Immagine 18"/>
          <p:cNvPicPr>
            <a:picLocks noChangeAspect="1"/>
          </p:cNvPicPr>
          <p:nvPr/>
        </p:nvPicPr>
        <p:blipFill>
          <a:blip r:embed="rId5"/>
          <a:stretch>
            <a:fillRect/>
          </a:stretch>
        </p:blipFill>
        <p:spPr>
          <a:xfrm>
            <a:off x="8070396" y="4576952"/>
            <a:ext cx="365792" cy="512108"/>
          </a:xfrm>
          <a:prstGeom prst="rect">
            <a:avLst/>
          </a:prstGeom>
        </p:spPr>
      </p:pic>
    </p:spTree>
    <p:extLst>
      <p:ext uri="{BB962C8B-B14F-4D97-AF65-F5344CB8AC3E}">
        <p14:creationId xmlns:p14="http://schemas.microsoft.com/office/powerpoint/2010/main" val="266571313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anim calcmode="lin" valueType="num">
                                      <p:cBhvr>
                                        <p:cTn id="50" dur="2000" fill="hold"/>
                                        <p:tgtEl>
                                          <p:spTgt spid="9"/>
                                        </p:tgtEl>
                                        <p:attrNameLst>
                                          <p:attrName>ppt_w</p:attrName>
                                        </p:attrNameLst>
                                      </p:cBhvr>
                                      <p:tavLst>
                                        <p:tav tm="0" fmla="#ppt_w*sin(2.5*pi*$)">
                                          <p:val>
                                            <p:fltVal val="0"/>
                                          </p:val>
                                        </p:tav>
                                        <p:tav tm="100000">
                                          <p:val>
                                            <p:fltVal val="1"/>
                                          </p:val>
                                        </p:tav>
                                      </p:tavLst>
                                    </p:anim>
                                    <p:anim calcmode="lin" valueType="num">
                                      <p:cBhvr>
                                        <p:cTn id="5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anim calcmode="lin" valueType="num">
                                      <p:cBhvr>
                                        <p:cTn id="57" dur="2000" fill="hold"/>
                                        <p:tgtEl>
                                          <p:spTgt spid="8"/>
                                        </p:tgtEl>
                                        <p:attrNameLst>
                                          <p:attrName>ppt_w</p:attrName>
                                        </p:attrNameLst>
                                      </p:cBhvr>
                                      <p:tavLst>
                                        <p:tav tm="0" fmla="#ppt_w*sin(2.5*pi*$)">
                                          <p:val>
                                            <p:fltVal val="0"/>
                                          </p:val>
                                        </p:tav>
                                        <p:tav tm="100000">
                                          <p:val>
                                            <p:fltVal val="1"/>
                                          </p:val>
                                        </p:tav>
                                      </p:tavLst>
                                    </p:anim>
                                    <p:anim calcmode="lin" valueType="num">
                                      <p:cBhvr>
                                        <p:cTn id="58"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000"/>
                                        <p:tgtEl>
                                          <p:spTgt spid="10"/>
                                        </p:tgtEl>
                                      </p:cBhvr>
                                    </p:animEffect>
                                    <p:anim calcmode="lin" valueType="num">
                                      <p:cBhvr>
                                        <p:cTn id="64" dur="2000" fill="hold"/>
                                        <p:tgtEl>
                                          <p:spTgt spid="10"/>
                                        </p:tgtEl>
                                        <p:attrNameLst>
                                          <p:attrName>ppt_w</p:attrName>
                                        </p:attrNameLst>
                                      </p:cBhvr>
                                      <p:tavLst>
                                        <p:tav tm="0" fmla="#ppt_w*sin(2.5*pi*$)">
                                          <p:val>
                                            <p:fltVal val="0"/>
                                          </p:val>
                                        </p:tav>
                                        <p:tav tm="100000">
                                          <p:val>
                                            <p:fltVal val="1"/>
                                          </p:val>
                                        </p:tav>
                                      </p:tavLst>
                                    </p:anim>
                                    <p:anim calcmode="lin" valueType="num">
                                      <p:cBhvr>
                                        <p:cTn id="6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80">
                                          <p:stCondLst>
                                            <p:cond delay="0"/>
                                          </p:stCondLst>
                                        </p:cTn>
                                        <p:tgtEl>
                                          <p:spTgt spid="18"/>
                                        </p:tgtEl>
                                      </p:cBhvr>
                                    </p:animEffect>
                                    <p:anim calcmode="lin" valueType="num">
                                      <p:cBhvr>
                                        <p:cTn id="7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6" dur="26">
                                          <p:stCondLst>
                                            <p:cond delay="650"/>
                                          </p:stCondLst>
                                        </p:cTn>
                                        <p:tgtEl>
                                          <p:spTgt spid="18"/>
                                        </p:tgtEl>
                                      </p:cBhvr>
                                      <p:to x="100000" y="60000"/>
                                    </p:animScale>
                                    <p:animScale>
                                      <p:cBhvr>
                                        <p:cTn id="77" dur="166" decel="50000">
                                          <p:stCondLst>
                                            <p:cond delay="676"/>
                                          </p:stCondLst>
                                        </p:cTn>
                                        <p:tgtEl>
                                          <p:spTgt spid="18"/>
                                        </p:tgtEl>
                                      </p:cBhvr>
                                      <p:to x="100000" y="100000"/>
                                    </p:animScale>
                                    <p:animScale>
                                      <p:cBhvr>
                                        <p:cTn id="78" dur="26">
                                          <p:stCondLst>
                                            <p:cond delay="1312"/>
                                          </p:stCondLst>
                                        </p:cTn>
                                        <p:tgtEl>
                                          <p:spTgt spid="18"/>
                                        </p:tgtEl>
                                      </p:cBhvr>
                                      <p:to x="100000" y="80000"/>
                                    </p:animScale>
                                    <p:animScale>
                                      <p:cBhvr>
                                        <p:cTn id="79" dur="166" decel="50000">
                                          <p:stCondLst>
                                            <p:cond delay="1338"/>
                                          </p:stCondLst>
                                        </p:cTn>
                                        <p:tgtEl>
                                          <p:spTgt spid="18"/>
                                        </p:tgtEl>
                                      </p:cBhvr>
                                      <p:to x="100000" y="100000"/>
                                    </p:animScale>
                                    <p:animScale>
                                      <p:cBhvr>
                                        <p:cTn id="80" dur="26">
                                          <p:stCondLst>
                                            <p:cond delay="1642"/>
                                          </p:stCondLst>
                                        </p:cTn>
                                        <p:tgtEl>
                                          <p:spTgt spid="18"/>
                                        </p:tgtEl>
                                      </p:cBhvr>
                                      <p:to x="100000" y="90000"/>
                                    </p:animScale>
                                    <p:animScale>
                                      <p:cBhvr>
                                        <p:cTn id="81" dur="166" decel="50000">
                                          <p:stCondLst>
                                            <p:cond delay="1668"/>
                                          </p:stCondLst>
                                        </p:cTn>
                                        <p:tgtEl>
                                          <p:spTgt spid="18"/>
                                        </p:tgtEl>
                                      </p:cBhvr>
                                      <p:to x="100000" y="100000"/>
                                    </p:animScale>
                                    <p:animScale>
                                      <p:cBhvr>
                                        <p:cTn id="82" dur="26">
                                          <p:stCondLst>
                                            <p:cond delay="1808"/>
                                          </p:stCondLst>
                                        </p:cTn>
                                        <p:tgtEl>
                                          <p:spTgt spid="18"/>
                                        </p:tgtEl>
                                      </p:cBhvr>
                                      <p:to x="100000" y="95000"/>
                                    </p:animScale>
                                    <p:animScale>
                                      <p:cBhvr>
                                        <p:cTn id="83" dur="166" decel="50000">
                                          <p:stCondLst>
                                            <p:cond delay="1834"/>
                                          </p:stCondLst>
                                        </p:cTn>
                                        <p:tgtEl>
                                          <p:spTgt spid="18"/>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down)">
                                      <p:cBhvr>
                                        <p:cTn id="88" dur="580">
                                          <p:stCondLst>
                                            <p:cond delay="0"/>
                                          </p:stCondLst>
                                        </p:cTn>
                                        <p:tgtEl>
                                          <p:spTgt spid="14"/>
                                        </p:tgtEl>
                                      </p:cBhvr>
                                    </p:animEffect>
                                    <p:anim calcmode="lin" valueType="num">
                                      <p:cBhvr>
                                        <p:cTn id="8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4" dur="26">
                                          <p:stCondLst>
                                            <p:cond delay="650"/>
                                          </p:stCondLst>
                                        </p:cTn>
                                        <p:tgtEl>
                                          <p:spTgt spid="14"/>
                                        </p:tgtEl>
                                      </p:cBhvr>
                                      <p:to x="100000" y="60000"/>
                                    </p:animScale>
                                    <p:animScale>
                                      <p:cBhvr>
                                        <p:cTn id="95" dur="166" decel="50000">
                                          <p:stCondLst>
                                            <p:cond delay="676"/>
                                          </p:stCondLst>
                                        </p:cTn>
                                        <p:tgtEl>
                                          <p:spTgt spid="14"/>
                                        </p:tgtEl>
                                      </p:cBhvr>
                                      <p:to x="100000" y="100000"/>
                                    </p:animScale>
                                    <p:animScale>
                                      <p:cBhvr>
                                        <p:cTn id="96" dur="26">
                                          <p:stCondLst>
                                            <p:cond delay="1312"/>
                                          </p:stCondLst>
                                        </p:cTn>
                                        <p:tgtEl>
                                          <p:spTgt spid="14"/>
                                        </p:tgtEl>
                                      </p:cBhvr>
                                      <p:to x="100000" y="80000"/>
                                    </p:animScale>
                                    <p:animScale>
                                      <p:cBhvr>
                                        <p:cTn id="97" dur="166" decel="50000">
                                          <p:stCondLst>
                                            <p:cond delay="1338"/>
                                          </p:stCondLst>
                                        </p:cTn>
                                        <p:tgtEl>
                                          <p:spTgt spid="14"/>
                                        </p:tgtEl>
                                      </p:cBhvr>
                                      <p:to x="100000" y="100000"/>
                                    </p:animScale>
                                    <p:animScale>
                                      <p:cBhvr>
                                        <p:cTn id="98" dur="26">
                                          <p:stCondLst>
                                            <p:cond delay="1642"/>
                                          </p:stCondLst>
                                        </p:cTn>
                                        <p:tgtEl>
                                          <p:spTgt spid="14"/>
                                        </p:tgtEl>
                                      </p:cBhvr>
                                      <p:to x="100000" y="90000"/>
                                    </p:animScale>
                                    <p:animScale>
                                      <p:cBhvr>
                                        <p:cTn id="99" dur="166" decel="50000">
                                          <p:stCondLst>
                                            <p:cond delay="1668"/>
                                          </p:stCondLst>
                                        </p:cTn>
                                        <p:tgtEl>
                                          <p:spTgt spid="14"/>
                                        </p:tgtEl>
                                      </p:cBhvr>
                                      <p:to x="100000" y="100000"/>
                                    </p:animScale>
                                    <p:animScale>
                                      <p:cBhvr>
                                        <p:cTn id="100" dur="26">
                                          <p:stCondLst>
                                            <p:cond delay="1808"/>
                                          </p:stCondLst>
                                        </p:cTn>
                                        <p:tgtEl>
                                          <p:spTgt spid="14"/>
                                        </p:tgtEl>
                                      </p:cBhvr>
                                      <p:to x="100000" y="95000"/>
                                    </p:animScale>
                                    <p:animScale>
                                      <p:cBhvr>
                                        <p:cTn id="101" dur="166" decel="50000">
                                          <p:stCondLst>
                                            <p:cond delay="1834"/>
                                          </p:stCondLst>
                                        </p:cTn>
                                        <p:tgtEl>
                                          <p:spTgt spid="14"/>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26" presetClass="entr" presetSubtype="0" fill="hold"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wipe(down)">
                                      <p:cBhvr>
                                        <p:cTn id="106" dur="580">
                                          <p:stCondLst>
                                            <p:cond delay="0"/>
                                          </p:stCondLst>
                                        </p:cTn>
                                        <p:tgtEl>
                                          <p:spTgt spid="15"/>
                                        </p:tgtEl>
                                      </p:cBhvr>
                                    </p:animEffect>
                                    <p:anim calcmode="lin" valueType="num">
                                      <p:cBhvr>
                                        <p:cTn id="10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2" dur="26">
                                          <p:stCondLst>
                                            <p:cond delay="650"/>
                                          </p:stCondLst>
                                        </p:cTn>
                                        <p:tgtEl>
                                          <p:spTgt spid="15"/>
                                        </p:tgtEl>
                                      </p:cBhvr>
                                      <p:to x="100000" y="60000"/>
                                    </p:animScale>
                                    <p:animScale>
                                      <p:cBhvr>
                                        <p:cTn id="113" dur="166" decel="50000">
                                          <p:stCondLst>
                                            <p:cond delay="676"/>
                                          </p:stCondLst>
                                        </p:cTn>
                                        <p:tgtEl>
                                          <p:spTgt spid="15"/>
                                        </p:tgtEl>
                                      </p:cBhvr>
                                      <p:to x="100000" y="100000"/>
                                    </p:animScale>
                                    <p:animScale>
                                      <p:cBhvr>
                                        <p:cTn id="114" dur="26">
                                          <p:stCondLst>
                                            <p:cond delay="1312"/>
                                          </p:stCondLst>
                                        </p:cTn>
                                        <p:tgtEl>
                                          <p:spTgt spid="15"/>
                                        </p:tgtEl>
                                      </p:cBhvr>
                                      <p:to x="100000" y="80000"/>
                                    </p:animScale>
                                    <p:animScale>
                                      <p:cBhvr>
                                        <p:cTn id="115" dur="166" decel="50000">
                                          <p:stCondLst>
                                            <p:cond delay="1338"/>
                                          </p:stCondLst>
                                        </p:cTn>
                                        <p:tgtEl>
                                          <p:spTgt spid="15"/>
                                        </p:tgtEl>
                                      </p:cBhvr>
                                      <p:to x="100000" y="100000"/>
                                    </p:animScale>
                                    <p:animScale>
                                      <p:cBhvr>
                                        <p:cTn id="116" dur="26">
                                          <p:stCondLst>
                                            <p:cond delay="1642"/>
                                          </p:stCondLst>
                                        </p:cTn>
                                        <p:tgtEl>
                                          <p:spTgt spid="15"/>
                                        </p:tgtEl>
                                      </p:cBhvr>
                                      <p:to x="100000" y="90000"/>
                                    </p:animScale>
                                    <p:animScale>
                                      <p:cBhvr>
                                        <p:cTn id="117" dur="166" decel="50000">
                                          <p:stCondLst>
                                            <p:cond delay="1668"/>
                                          </p:stCondLst>
                                        </p:cTn>
                                        <p:tgtEl>
                                          <p:spTgt spid="15"/>
                                        </p:tgtEl>
                                      </p:cBhvr>
                                      <p:to x="100000" y="100000"/>
                                    </p:animScale>
                                    <p:animScale>
                                      <p:cBhvr>
                                        <p:cTn id="118" dur="26">
                                          <p:stCondLst>
                                            <p:cond delay="1808"/>
                                          </p:stCondLst>
                                        </p:cTn>
                                        <p:tgtEl>
                                          <p:spTgt spid="15"/>
                                        </p:tgtEl>
                                      </p:cBhvr>
                                      <p:to x="100000" y="95000"/>
                                    </p:animScale>
                                    <p:animScale>
                                      <p:cBhvr>
                                        <p:cTn id="119" dur="166" decel="50000">
                                          <p:stCondLst>
                                            <p:cond delay="1834"/>
                                          </p:stCondLst>
                                        </p:cTn>
                                        <p:tgtEl>
                                          <p:spTgt spid="15"/>
                                        </p:tgtEl>
                                      </p:cBhvr>
                                      <p:to x="100000" y="100000"/>
                                    </p:animScale>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nodeType="click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wipe(down)">
                                      <p:cBhvr>
                                        <p:cTn id="124" dur="580">
                                          <p:stCondLst>
                                            <p:cond delay="0"/>
                                          </p:stCondLst>
                                        </p:cTn>
                                        <p:tgtEl>
                                          <p:spTgt spid="16"/>
                                        </p:tgtEl>
                                      </p:cBhvr>
                                    </p:animEffect>
                                    <p:anim calcmode="lin" valueType="num">
                                      <p:cBhvr>
                                        <p:cTn id="12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0" dur="26">
                                          <p:stCondLst>
                                            <p:cond delay="650"/>
                                          </p:stCondLst>
                                        </p:cTn>
                                        <p:tgtEl>
                                          <p:spTgt spid="16"/>
                                        </p:tgtEl>
                                      </p:cBhvr>
                                      <p:to x="100000" y="60000"/>
                                    </p:animScale>
                                    <p:animScale>
                                      <p:cBhvr>
                                        <p:cTn id="131" dur="166" decel="50000">
                                          <p:stCondLst>
                                            <p:cond delay="676"/>
                                          </p:stCondLst>
                                        </p:cTn>
                                        <p:tgtEl>
                                          <p:spTgt spid="16"/>
                                        </p:tgtEl>
                                      </p:cBhvr>
                                      <p:to x="100000" y="100000"/>
                                    </p:animScale>
                                    <p:animScale>
                                      <p:cBhvr>
                                        <p:cTn id="132" dur="26">
                                          <p:stCondLst>
                                            <p:cond delay="1312"/>
                                          </p:stCondLst>
                                        </p:cTn>
                                        <p:tgtEl>
                                          <p:spTgt spid="16"/>
                                        </p:tgtEl>
                                      </p:cBhvr>
                                      <p:to x="100000" y="80000"/>
                                    </p:animScale>
                                    <p:animScale>
                                      <p:cBhvr>
                                        <p:cTn id="133" dur="166" decel="50000">
                                          <p:stCondLst>
                                            <p:cond delay="1338"/>
                                          </p:stCondLst>
                                        </p:cTn>
                                        <p:tgtEl>
                                          <p:spTgt spid="16"/>
                                        </p:tgtEl>
                                      </p:cBhvr>
                                      <p:to x="100000" y="100000"/>
                                    </p:animScale>
                                    <p:animScale>
                                      <p:cBhvr>
                                        <p:cTn id="134" dur="26">
                                          <p:stCondLst>
                                            <p:cond delay="1642"/>
                                          </p:stCondLst>
                                        </p:cTn>
                                        <p:tgtEl>
                                          <p:spTgt spid="16"/>
                                        </p:tgtEl>
                                      </p:cBhvr>
                                      <p:to x="100000" y="90000"/>
                                    </p:animScale>
                                    <p:animScale>
                                      <p:cBhvr>
                                        <p:cTn id="135" dur="166" decel="50000">
                                          <p:stCondLst>
                                            <p:cond delay="1668"/>
                                          </p:stCondLst>
                                        </p:cTn>
                                        <p:tgtEl>
                                          <p:spTgt spid="16"/>
                                        </p:tgtEl>
                                      </p:cBhvr>
                                      <p:to x="100000" y="100000"/>
                                    </p:animScale>
                                    <p:animScale>
                                      <p:cBhvr>
                                        <p:cTn id="136" dur="26">
                                          <p:stCondLst>
                                            <p:cond delay="1808"/>
                                          </p:stCondLst>
                                        </p:cTn>
                                        <p:tgtEl>
                                          <p:spTgt spid="16"/>
                                        </p:tgtEl>
                                      </p:cBhvr>
                                      <p:to x="100000" y="95000"/>
                                    </p:animScale>
                                    <p:animScale>
                                      <p:cBhvr>
                                        <p:cTn id="137" dur="166" decel="50000">
                                          <p:stCondLst>
                                            <p:cond delay="1834"/>
                                          </p:stCondLst>
                                        </p:cTn>
                                        <p:tgtEl>
                                          <p:spTgt spid="16"/>
                                        </p:tgtEl>
                                      </p:cBhvr>
                                      <p:to x="100000" y="100000"/>
                                    </p:animScale>
                                  </p:childTnLst>
                                </p:cTn>
                              </p:par>
                            </p:childTnLst>
                          </p:cTn>
                        </p:par>
                      </p:childTnLst>
                    </p:cTn>
                  </p:par>
                  <p:par>
                    <p:cTn id="138" fill="hold">
                      <p:stCondLst>
                        <p:cond delay="indefinite"/>
                      </p:stCondLst>
                      <p:childTnLst>
                        <p:par>
                          <p:cTn id="139" fill="hold">
                            <p:stCondLst>
                              <p:cond delay="0"/>
                            </p:stCondLst>
                            <p:childTnLst>
                              <p:par>
                                <p:cTn id="140" presetID="26" presetClass="entr" presetSubtype="0" fill="hold" nodeType="clickEffect">
                                  <p:stCondLst>
                                    <p:cond delay="0"/>
                                  </p:stCondLst>
                                  <p:childTnLst>
                                    <p:set>
                                      <p:cBhvr>
                                        <p:cTn id="141" dur="1" fill="hold">
                                          <p:stCondLst>
                                            <p:cond delay="0"/>
                                          </p:stCondLst>
                                        </p:cTn>
                                        <p:tgtEl>
                                          <p:spTgt spid="17"/>
                                        </p:tgtEl>
                                        <p:attrNameLst>
                                          <p:attrName>style.visibility</p:attrName>
                                        </p:attrNameLst>
                                      </p:cBhvr>
                                      <p:to>
                                        <p:strVal val="visible"/>
                                      </p:to>
                                    </p:set>
                                    <p:animEffect transition="in" filter="wipe(down)">
                                      <p:cBhvr>
                                        <p:cTn id="142" dur="580">
                                          <p:stCondLst>
                                            <p:cond delay="0"/>
                                          </p:stCondLst>
                                        </p:cTn>
                                        <p:tgtEl>
                                          <p:spTgt spid="17"/>
                                        </p:tgtEl>
                                      </p:cBhvr>
                                    </p:animEffect>
                                    <p:anim calcmode="lin" valueType="num">
                                      <p:cBhvr>
                                        <p:cTn id="14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8" dur="26">
                                          <p:stCondLst>
                                            <p:cond delay="650"/>
                                          </p:stCondLst>
                                        </p:cTn>
                                        <p:tgtEl>
                                          <p:spTgt spid="17"/>
                                        </p:tgtEl>
                                      </p:cBhvr>
                                      <p:to x="100000" y="60000"/>
                                    </p:animScale>
                                    <p:animScale>
                                      <p:cBhvr>
                                        <p:cTn id="149" dur="166" decel="50000">
                                          <p:stCondLst>
                                            <p:cond delay="676"/>
                                          </p:stCondLst>
                                        </p:cTn>
                                        <p:tgtEl>
                                          <p:spTgt spid="17"/>
                                        </p:tgtEl>
                                      </p:cBhvr>
                                      <p:to x="100000" y="100000"/>
                                    </p:animScale>
                                    <p:animScale>
                                      <p:cBhvr>
                                        <p:cTn id="150" dur="26">
                                          <p:stCondLst>
                                            <p:cond delay="1312"/>
                                          </p:stCondLst>
                                        </p:cTn>
                                        <p:tgtEl>
                                          <p:spTgt spid="17"/>
                                        </p:tgtEl>
                                      </p:cBhvr>
                                      <p:to x="100000" y="80000"/>
                                    </p:animScale>
                                    <p:animScale>
                                      <p:cBhvr>
                                        <p:cTn id="151" dur="166" decel="50000">
                                          <p:stCondLst>
                                            <p:cond delay="1338"/>
                                          </p:stCondLst>
                                        </p:cTn>
                                        <p:tgtEl>
                                          <p:spTgt spid="17"/>
                                        </p:tgtEl>
                                      </p:cBhvr>
                                      <p:to x="100000" y="100000"/>
                                    </p:animScale>
                                    <p:animScale>
                                      <p:cBhvr>
                                        <p:cTn id="152" dur="26">
                                          <p:stCondLst>
                                            <p:cond delay="1642"/>
                                          </p:stCondLst>
                                        </p:cTn>
                                        <p:tgtEl>
                                          <p:spTgt spid="17"/>
                                        </p:tgtEl>
                                      </p:cBhvr>
                                      <p:to x="100000" y="90000"/>
                                    </p:animScale>
                                    <p:animScale>
                                      <p:cBhvr>
                                        <p:cTn id="153" dur="166" decel="50000">
                                          <p:stCondLst>
                                            <p:cond delay="1668"/>
                                          </p:stCondLst>
                                        </p:cTn>
                                        <p:tgtEl>
                                          <p:spTgt spid="17"/>
                                        </p:tgtEl>
                                      </p:cBhvr>
                                      <p:to x="100000" y="100000"/>
                                    </p:animScale>
                                    <p:animScale>
                                      <p:cBhvr>
                                        <p:cTn id="154" dur="26">
                                          <p:stCondLst>
                                            <p:cond delay="1808"/>
                                          </p:stCondLst>
                                        </p:cTn>
                                        <p:tgtEl>
                                          <p:spTgt spid="17"/>
                                        </p:tgtEl>
                                      </p:cBhvr>
                                      <p:to x="100000" y="95000"/>
                                    </p:animScale>
                                    <p:animScale>
                                      <p:cBhvr>
                                        <p:cTn id="155" dur="166" decel="50000">
                                          <p:stCondLst>
                                            <p:cond delay="1834"/>
                                          </p:stCondLst>
                                        </p:cTn>
                                        <p:tgtEl>
                                          <p:spTgt spid="17"/>
                                        </p:tgtEl>
                                      </p:cBhvr>
                                      <p:to x="100000" y="100000"/>
                                    </p:animScale>
                                  </p:childTnLst>
                                </p:cTn>
                              </p:par>
                            </p:childTnLst>
                          </p:cTn>
                        </p:par>
                      </p:childTnLst>
                    </p:cTn>
                  </p:par>
                  <p:par>
                    <p:cTn id="156" fill="hold">
                      <p:stCondLst>
                        <p:cond delay="indefinite"/>
                      </p:stCondLst>
                      <p:childTnLst>
                        <p:par>
                          <p:cTn id="157" fill="hold">
                            <p:stCondLst>
                              <p:cond delay="0"/>
                            </p:stCondLst>
                            <p:childTnLst>
                              <p:par>
                                <p:cTn id="158" presetID="26" presetClass="entr" presetSubtype="0" fill="hold" nodeType="clickEffect">
                                  <p:stCondLst>
                                    <p:cond delay="0"/>
                                  </p:stCondLst>
                                  <p:childTnLst>
                                    <p:set>
                                      <p:cBhvr>
                                        <p:cTn id="159" dur="1" fill="hold">
                                          <p:stCondLst>
                                            <p:cond delay="0"/>
                                          </p:stCondLst>
                                        </p:cTn>
                                        <p:tgtEl>
                                          <p:spTgt spid="19"/>
                                        </p:tgtEl>
                                        <p:attrNameLst>
                                          <p:attrName>style.visibility</p:attrName>
                                        </p:attrNameLst>
                                      </p:cBhvr>
                                      <p:to>
                                        <p:strVal val="visible"/>
                                      </p:to>
                                    </p:set>
                                    <p:animEffect transition="in" filter="wipe(down)">
                                      <p:cBhvr>
                                        <p:cTn id="160" dur="580">
                                          <p:stCondLst>
                                            <p:cond delay="0"/>
                                          </p:stCondLst>
                                        </p:cTn>
                                        <p:tgtEl>
                                          <p:spTgt spid="19"/>
                                        </p:tgtEl>
                                      </p:cBhvr>
                                    </p:animEffect>
                                    <p:anim calcmode="lin" valueType="num">
                                      <p:cBhvr>
                                        <p:cTn id="16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66" dur="26">
                                          <p:stCondLst>
                                            <p:cond delay="650"/>
                                          </p:stCondLst>
                                        </p:cTn>
                                        <p:tgtEl>
                                          <p:spTgt spid="19"/>
                                        </p:tgtEl>
                                      </p:cBhvr>
                                      <p:to x="100000" y="60000"/>
                                    </p:animScale>
                                    <p:animScale>
                                      <p:cBhvr>
                                        <p:cTn id="167" dur="166" decel="50000">
                                          <p:stCondLst>
                                            <p:cond delay="676"/>
                                          </p:stCondLst>
                                        </p:cTn>
                                        <p:tgtEl>
                                          <p:spTgt spid="19"/>
                                        </p:tgtEl>
                                      </p:cBhvr>
                                      <p:to x="100000" y="100000"/>
                                    </p:animScale>
                                    <p:animScale>
                                      <p:cBhvr>
                                        <p:cTn id="168" dur="26">
                                          <p:stCondLst>
                                            <p:cond delay="1312"/>
                                          </p:stCondLst>
                                        </p:cTn>
                                        <p:tgtEl>
                                          <p:spTgt spid="19"/>
                                        </p:tgtEl>
                                      </p:cBhvr>
                                      <p:to x="100000" y="80000"/>
                                    </p:animScale>
                                    <p:animScale>
                                      <p:cBhvr>
                                        <p:cTn id="169" dur="166" decel="50000">
                                          <p:stCondLst>
                                            <p:cond delay="1338"/>
                                          </p:stCondLst>
                                        </p:cTn>
                                        <p:tgtEl>
                                          <p:spTgt spid="19"/>
                                        </p:tgtEl>
                                      </p:cBhvr>
                                      <p:to x="100000" y="100000"/>
                                    </p:animScale>
                                    <p:animScale>
                                      <p:cBhvr>
                                        <p:cTn id="170" dur="26">
                                          <p:stCondLst>
                                            <p:cond delay="1642"/>
                                          </p:stCondLst>
                                        </p:cTn>
                                        <p:tgtEl>
                                          <p:spTgt spid="19"/>
                                        </p:tgtEl>
                                      </p:cBhvr>
                                      <p:to x="100000" y="90000"/>
                                    </p:animScale>
                                    <p:animScale>
                                      <p:cBhvr>
                                        <p:cTn id="171" dur="166" decel="50000">
                                          <p:stCondLst>
                                            <p:cond delay="1668"/>
                                          </p:stCondLst>
                                        </p:cTn>
                                        <p:tgtEl>
                                          <p:spTgt spid="19"/>
                                        </p:tgtEl>
                                      </p:cBhvr>
                                      <p:to x="100000" y="100000"/>
                                    </p:animScale>
                                    <p:animScale>
                                      <p:cBhvr>
                                        <p:cTn id="172" dur="26">
                                          <p:stCondLst>
                                            <p:cond delay="1808"/>
                                          </p:stCondLst>
                                        </p:cTn>
                                        <p:tgtEl>
                                          <p:spTgt spid="19"/>
                                        </p:tgtEl>
                                      </p:cBhvr>
                                      <p:to x="100000" y="95000"/>
                                    </p:animScale>
                                    <p:animScale>
                                      <p:cBhvr>
                                        <p:cTn id="173" dur="166" decel="50000">
                                          <p:stCondLst>
                                            <p:cond delay="1834"/>
                                          </p:stCondLst>
                                        </p:cTn>
                                        <p:tgtEl>
                                          <p:spTgt spid="19"/>
                                        </p:tgtEl>
                                      </p:cBhvr>
                                      <p:to x="100000" y="100000"/>
                                    </p:animScale>
                                  </p:childTnLst>
                                </p:cTn>
                              </p:par>
                            </p:childTnLst>
                          </p:cTn>
                        </p:par>
                      </p:childTnLst>
                    </p:cTn>
                  </p:par>
                  <p:par>
                    <p:cTn id="174" fill="hold">
                      <p:stCondLst>
                        <p:cond delay="indefinite"/>
                      </p:stCondLst>
                      <p:childTnLst>
                        <p:par>
                          <p:cTn id="175" fill="hold">
                            <p:stCondLst>
                              <p:cond delay="0"/>
                            </p:stCondLst>
                            <p:childTnLst>
                              <p:par>
                                <p:cTn id="176" presetID="45" presetClass="entr" presetSubtype="0" fill="hold" nodeType="clickEffect">
                                  <p:stCondLst>
                                    <p:cond delay="0"/>
                                  </p:stCondLst>
                                  <p:childTnLst>
                                    <p:set>
                                      <p:cBhvr>
                                        <p:cTn id="177" dur="1" fill="hold">
                                          <p:stCondLst>
                                            <p:cond delay="0"/>
                                          </p:stCondLst>
                                        </p:cTn>
                                        <p:tgtEl>
                                          <p:spTgt spid="13"/>
                                        </p:tgtEl>
                                        <p:attrNameLst>
                                          <p:attrName>style.visibility</p:attrName>
                                        </p:attrNameLst>
                                      </p:cBhvr>
                                      <p:to>
                                        <p:strVal val="visible"/>
                                      </p:to>
                                    </p:set>
                                    <p:animEffect transition="in" filter="fade">
                                      <p:cBhvr>
                                        <p:cTn id="178" dur="2000"/>
                                        <p:tgtEl>
                                          <p:spTgt spid="13"/>
                                        </p:tgtEl>
                                      </p:cBhvr>
                                    </p:animEffect>
                                    <p:anim calcmode="lin" valueType="num">
                                      <p:cBhvr>
                                        <p:cTn id="179" dur="2000" fill="hold"/>
                                        <p:tgtEl>
                                          <p:spTgt spid="13"/>
                                        </p:tgtEl>
                                        <p:attrNameLst>
                                          <p:attrName>ppt_w</p:attrName>
                                        </p:attrNameLst>
                                      </p:cBhvr>
                                      <p:tavLst>
                                        <p:tav tm="0" fmla="#ppt_w*sin(2.5*pi*$)">
                                          <p:val>
                                            <p:fltVal val="0"/>
                                          </p:val>
                                        </p:tav>
                                        <p:tav tm="100000">
                                          <p:val>
                                            <p:fltVal val="1"/>
                                          </p:val>
                                        </p:tav>
                                      </p:tavLst>
                                    </p:anim>
                                    <p:anim calcmode="lin" valueType="num">
                                      <p:cBhvr>
                                        <p:cTn id="18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1" fill="hold">
                      <p:stCondLst>
                        <p:cond delay="indefinite"/>
                      </p:stCondLst>
                      <p:childTnLst>
                        <p:par>
                          <p:cTn id="182" fill="hold">
                            <p:stCondLst>
                              <p:cond delay="0"/>
                            </p:stCondLst>
                            <p:childTnLst>
                              <p:par>
                                <p:cTn id="183" presetID="45" presetClass="entr" presetSubtype="0" fill="hold" nodeType="clickEffect">
                                  <p:stCondLst>
                                    <p:cond delay="0"/>
                                  </p:stCondLst>
                                  <p:childTnLst>
                                    <p:set>
                                      <p:cBhvr>
                                        <p:cTn id="184" dur="1" fill="hold">
                                          <p:stCondLst>
                                            <p:cond delay="0"/>
                                          </p:stCondLst>
                                        </p:cTn>
                                        <p:tgtEl>
                                          <p:spTgt spid="12"/>
                                        </p:tgtEl>
                                        <p:attrNameLst>
                                          <p:attrName>style.visibility</p:attrName>
                                        </p:attrNameLst>
                                      </p:cBhvr>
                                      <p:to>
                                        <p:strVal val="visible"/>
                                      </p:to>
                                    </p:set>
                                    <p:animEffect transition="in" filter="fade">
                                      <p:cBhvr>
                                        <p:cTn id="185" dur="2000"/>
                                        <p:tgtEl>
                                          <p:spTgt spid="12"/>
                                        </p:tgtEl>
                                      </p:cBhvr>
                                    </p:animEffect>
                                    <p:anim calcmode="lin" valueType="num">
                                      <p:cBhvr>
                                        <p:cTn id="186" dur="2000" fill="hold"/>
                                        <p:tgtEl>
                                          <p:spTgt spid="12"/>
                                        </p:tgtEl>
                                        <p:attrNameLst>
                                          <p:attrName>ppt_w</p:attrName>
                                        </p:attrNameLst>
                                      </p:cBhvr>
                                      <p:tavLst>
                                        <p:tav tm="0" fmla="#ppt_w*sin(2.5*pi*$)">
                                          <p:val>
                                            <p:fltVal val="0"/>
                                          </p:val>
                                        </p:tav>
                                        <p:tav tm="100000">
                                          <p:val>
                                            <p:fltVal val="1"/>
                                          </p:val>
                                        </p:tav>
                                      </p:tavLst>
                                    </p:anim>
                                    <p:anim calcmode="lin" valueType="num">
                                      <p:cBhvr>
                                        <p:cTn id="18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88" fill="hold">
                      <p:stCondLst>
                        <p:cond delay="indefinite"/>
                      </p:stCondLst>
                      <p:childTnLst>
                        <p:par>
                          <p:cTn id="189" fill="hold">
                            <p:stCondLst>
                              <p:cond delay="0"/>
                            </p:stCondLst>
                            <p:childTnLst>
                              <p:par>
                                <p:cTn id="190" presetID="45" presetClass="entr" presetSubtype="0" fill="hold" nodeType="clickEffect">
                                  <p:stCondLst>
                                    <p:cond delay="0"/>
                                  </p:stCondLst>
                                  <p:childTnLst>
                                    <p:set>
                                      <p:cBhvr>
                                        <p:cTn id="191" dur="1" fill="hold">
                                          <p:stCondLst>
                                            <p:cond delay="0"/>
                                          </p:stCondLst>
                                        </p:cTn>
                                        <p:tgtEl>
                                          <p:spTgt spid="11"/>
                                        </p:tgtEl>
                                        <p:attrNameLst>
                                          <p:attrName>style.visibility</p:attrName>
                                        </p:attrNameLst>
                                      </p:cBhvr>
                                      <p:to>
                                        <p:strVal val="visible"/>
                                      </p:to>
                                    </p:set>
                                    <p:animEffect transition="in" filter="fade">
                                      <p:cBhvr>
                                        <p:cTn id="192" dur="2000"/>
                                        <p:tgtEl>
                                          <p:spTgt spid="11"/>
                                        </p:tgtEl>
                                      </p:cBhvr>
                                    </p:animEffect>
                                    <p:anim calcmode="lin" valueType="num">
                                      <p:cBhvr>
                                        <p:cTn id="193" dur="2000" fill="hold"/>
                                        <p:tgtEl>
                                          <p:spTgt spid="11"/>
                                        </p:tgtEl>
                                        <p:attrNameLst>
                                          <p:attrName>ppt_w</p:attrName>
                                        </p:attrNameLst>
                                      </p:cBhvr>
                                      <p:tavLst>
                                        <p:tav tm="0" fmla="#ppt_w*sin(2.5*pi*$)">
                                          <p:val>
                                            <p:fltVal val="0"/>
                                          </p:val>
                                        </p:tav>
                                        <p:tav tm="100000">
                                          <p:val>
                                            <p:fltVal val="1"/>
                                          </p:val>
                                        </p:tav>
                                      </p:tavLst>
                                    </p:anim>
                                    <p:anim calcmode="lin" valueType="num">
                                      <p:cBhvr>
                                        <p:cTn id="19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950" y="118138"/>
            <a:ext cx="5853644" cy="137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descr="https://scontent.fmxp3-1.fna.fbcdn.net/v/t1.0-9/10628344_1463237607283594_3656311167722760736_n.jpg?_nc_cat=111&amp;_nc_ht=scontent.fmxp3-1.fna&amp;oh=1271864a3a4aad8b3513e9d02606d580&amp;oe=5D438EE7"/>
          <p:cNvPicPr/>
          <p:nvPr/>
        </p:nvPicPr>
        <p:blipFill>
          <a:blip r:embed="rId3">
            <a:extLst>
              <a:ext uri="{28A0092B-C50C-407E-A947-70E740481C1C}">
                <a14:useLocalDpi xmlns:a14="http://schemas.microsoft.com/office/drawing/2010/main" val="0"/>
              </a:ext>
            </a:extLst>
          </a:blip>
          <a:srcRect/>
          <a:stretch>
            <a:fillRect/>
          </a:stretch>
        </p:blipFill>
        <p:spPr bwMode="auto">
          <a:xfrm>
            <a:off x="325686" y="118138"/>
            <a:ext cx="4345168" cy="1307008"/>
          </a:xfrm>
          <a:prstGeom prst="rect">
            <a:avLst/>
          </a:prstGeom>
          <a:noFill/>
          <a:ln>
            <a:noFill/>
          </a:ln>
        </p:spPr>
      </p:pic>
      <p:sp>
        <p:nvSpPr>
          <p:cNvPr id="4" name="Rettangolo 3"/>
          <p:cNvSpPr/>
          <p:nvPr/>
        </p:nvSpPr>
        <p:spPr>
          <a:xfrm>
            <a:off x="4819136" y="118138"/>
            <a:ext cx="6096000" cy="1051185"/>
          </a:xfrm>
          <a:prstGeom prst="rect">
            <a:avLst/>
          </a:prstGeom>
        </p:spPr>
        <p:txBody>
          <a:bodyPr>
            <a:spAutoFit/>
          </a:bodyPr>
          <a:lstStyle/>
          <a:p>
            <a:pPr>
              <a:lnSpc>
                <a:spcPct val="107000"/>
              </a:lnSpc>
              <a:spcAft>
                <a:spcPts val="800"/>
              </a:spcAft>
            </a:pPr>
            <a:r>
              <a:rPr lang="it-IT" sz="2600" dirty="0" smtClean="0">
                <a:effectLst/>
                <a:latin typeface="Comic Sans MS" panose="030F0702030302020204" pitchFamily="66" charset="0"/>
                <a:ea typeface="Calibri" panose="020F0502020204030204" pitchFamily="34" charset="0"/>
                <a:cs typeface="Times New Roman" panose="02020603050405020304" pitchFamily="18" charset="0"/>
              </a:rPr>
              <a:t> </a:t>
            </a:r>
            <a:endParaRPr lang="it-IT"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600" dirty="0" smtClean="0">
                <a:effectLst/>
                <a:latin typeface="Comic Sans MS" panose="030F0702030302020204" pitchFamily="66" charset="0"/>
                <a:ea typeface="Calibri" panose="020F0502020204030204" pitchFamily="34" charset="0"/>
                <a:cs typeface="Times New Roman" panose="02020603050405020304" pitchFamily="18" charset="0"/>
              </a:rPr>
              <a:t>CON</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2275728" y="3141874"/>
            <a:ext cx="7150443" cy="12003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Comic Sans MS" panose="030F0702030302020204" pitchFamily="66" charset="0"/>
              </a:rPr>
              <a:t>CENA DI GALA BENEFICA CHE SI TERRA’ VENERDI</a:t>
            </a:r>
            <a:r>
              <a:rPr kumimoji="0" lang="it-IT" sz="1800" b="0" i="0" u="none" strike="noStrike" kern="0" cap="none" spc="0" normalizeH="0" noProof="0" dirty="0" smtClean="0">
                <a:ln>
                  <a:noFill/>
                </a:ln>
                <a:solidFill>
                  <a:prstClr val="black"/>
                </a:solidFill>
                <a:effectLst/>
                <a:uLnTx/>
                <a:uFillTx/>
                <a:latin typeface="Comic Sans MS" panose="030F0702030302020204" pitchFamily="66" charset="0"/>
              </a:rPr>
              <a:t> 12 </a:t>
            </a:r>
            <a:r>
              <a:rPr kumimoji="0" lang="it-IT" sz="1800" b="0" i="0" u="none" strike="noStrike" kern="0" cap="none" spc="0" normalizeH="0" baseline="0" noProof="0" dirty="0" smtClean="0">
                <a:ln>
                  <a:noFill/>
                </a:ln>
                <a:solidFill>
                  <a:prstClr val="black"/>
                </a:solidFill>
                <a:effectLst/>
                <a:uLnTx/>
                <a:uFillTx/>
                <a:latin typeface="Comic Sans MS" panose="030F0702030302020204" pitchFamily="66" charset="0"/>
              </a:rPr>
              <a:t> APRILE 2019 ALLE ORE 20:00 PERSSO I LOCALI  DELL’ISTITUTO ALBERGHIERO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Comic Sans MS" panose="030F0702030302020204" pitchFamily="66" charset="0"/>
              </a:rPr>
              <a:t>“DE CAROLIS” VIA SAN PAOLO INTERVINEAS</a:t>
            </a:r>
            <a:endParaRPr kumimoji="0" lang="it-IT" sz="1800" b="0" i="0" u="none" strike="noStrike" kern="0" cap="none" spc="0" normalizeH="0" baseline="0" noProof="0" dirty="0" smtClean="0">
              <a:ln>
                <a:noFill/>
              </a:ln>
              <a:solidFill>
                <a:sysClr val="windowText" lastClr="000000"/>
              </a:solidFill>
              <a:effectLst/>
              <a:uLnTx/>
              <a:uFillTx/>
            </a:endParaRPr>
          </a:p>
        </p:txBody>
      </p:sp>
      <p:sp>
        <p:nvSpPr>
          <p:cNvPr id="7" name="Rettangolo 6"/>
          <p:cNvSpPr/>
          <p:nvPr/>
        </p:nvSpPr>
        <p:spPr>
          <a:xfrm>
            <a:off x="2356022" y="1899669"/>
            <a:ext cx="6096000" cy="923330"/>
          </a:xfrm>
          <a:prstGeom prst="rect">
            <a:avLst/>
          </a:prstGeom>
        </p:spPr>
        <p:txBody>
          <a:bodyPr>
            <a:spAutoFit/>
          </a:bodyPr>
          <a:lstStyle/>
          <a:p>
            <a:pPr lvl="0" algn="ctr"/>
            <a:r>
              <a:rPr lang="it-IT" dirty="0">
                <a:solidFill>
                  <a:prstClr val="black"/>
                </a:solidFill>
                <a:latin typeface="Comic Sans MS" panose="030F0702030302020204" pitchFamily="66" charset="0"/>
              </a:rPr>
              <a:t>E’ LIETA DI INVITARVI ALLA </a:t>
            </a:r>
            <a:r>
              <a:rPr lang="it-IT" dirty="0" smtClean="0">
                <a:solidFill>
                  <a:prstClr val="black"/>
                </a:solidFill>
                <a:latin typeface="Comic Sans MS" panose="030F0702030302020204" pitchFamily="66" charset="0"/>
              </a:rPr>
              <a:t>QUARTA </a:t>
            </a:r>
            <a:r>
              <a:rPr lang="it-IT" dirty="0">
                <a:solidFill>
                  <a:prstClr val="black"/>
                </a:solidFill>
                <a:latin typeface="Comic Sans MS" panose="030F0702030302020204" pitchFamily="66" charset="0"/>
              </a:rPr>
              <a:t>EDIZIONE DELLA</a:t>
            </a:r>
          </a:p>
          <a:p>
            <a:pPr lvl="0" algn="ctr"/>
            <a:r>
              <a:rPr lang="it-IT" b="1" i="1" dirty="0">
                <a:solidFill>
                  <a:srgbClr val="C00000"/>
                </a:solidFill>
                <a:effectLst>
                  <a:outerShdw blurRad="38100" dist="38100" dir="2700000" algn="tl">
                    <a:srgbClr val="000000">
                      <a:alpha val="43137"/>
                    </a:srgbClr>
                  </a:outerShdw>
                </a:effectLst>
                <a:latin typeface="Comic Sans MS" panose="030F0702030302020204" pitchFamily="66" charset="0"/>
              </a:rPr>
              <a:t> “CENA </a:t>
            </a:r>
            <a:r>
              <a:rPr lang="it-IT" b="1" i="1" dirty="0" smtClean="0">
                <a:solidFill>
                  <a:srgbClr val="C00000"/>
                </a:solidFill>
                <a:effectLst>
                  <a:outerShdw blurRad="38100" dist="38100" dir="2700000" algn="tl">
                    <a:srgbClr val="000000">
                      <a:alpha val="43137"/>
                    </a:srgbClr>
                  </a:outerShdw>
                </a:effectLst>
                <a:latin typeface="Comic Sans MS" panose="030F0702030302020204" pitchFamily="66" charset="0"/>
              </a:rPr>
              <a:t>DI BENEFICENZA CRISTIAN PANETTO”</a:t>
            </a:r>
            <a:endParaRPr lang="it-IT" b="1"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17" y="3553345"/>
            <a:ext cx="1997075" cy="30607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Rettangolo 7"/>
          <p:cNvSpPr/>
          <p:nvPr/>
        </p:nvSpPr>
        <p:spPr>
          <a:xfrm>
            <a:off x="4819136" y="4661078"/>
            <a:ext cx="6664411" cy="2215991"/>
          </a:xfrm>
          <a:prstGeom prst="rect">
            <a:avLst/>
          </a:prstGeom>
        </p:spPr>
        <p:txBody>
          <a:bodyPr wrap="square">
            <a:spAutoFit/>
          </a:bodyPr>
          <a:lstStyle/>
          <a:p>
            <a:pPr algn="ctr"/>
            <a:r>
              <a:rPr lang="it-IT" b="1" u="sng" kern="1400" dirty="0">
                <a:solidFill>
                  <a:srgbClr val="C00000"/>
                </a:solidFill>
                <a:effectLst>
                  <a:outerShdw blurRad="38100" dist="38100" dir="2700000" algn="tl">
                    <a:srgbClr val="000000">
                      <a:alpha val="43137"/>
                    </a:srgbClr>
                  </a:outerShdw>
                </a:effectLst>
                <a:latin typeface="Comic Sans MS" panose="030F0702030302020204" pitchFamily="66" charset="0"/>
              </a:rPr>
              <a:t>I proventi  della serata saranno </a:t>
            </a:r>
          </a:p>
          <a:p>
            <a:pPr algn="ctr"/>
            <a:r>
              <a:rPr lang="it-IT" b="1" u="sng" kern="1400" dirty="0">
                <a:solidFill>
                  <a:srgbClr val="C00000"/>
                </a:solidFill>
                <a:effectLst>
                  <a:outerShdw blurRad="38100" dist="38100" dir="2700000" algn="tl">
                    <a:srgbClr val="000000">
                      <a:alpha val="43137"/>
                    </a:srgbClr>
                  </a:outerShdw>
                </a:effectLst>
                <a:latin typeface="Comic Sans MS" panose="030F0702030302020204" pitchFamily="66" charset="0"/>
              </a:rPr>
              <a:t>utilizzati per finanziare progetti che, cercando di dare risposta </a:t>
            </a:r>
            <a:r>
              <a:rPr lang="it-IT" b="1" u="sng" kern="1400" dirty="0" smtClean="0">
                <a:solidFill>
                  <a:srgbClr val="C00000"/>
                </a:solidFill>
                <a:effectLst>
                  <a:outerShdw blurRad="38100" dist="38100" dir="2700000" algn="tl">
                    <a:srgbClr val="000000">
                      <a:alpha val="43137"/>
                    </a:srgbClr>
                  </a:outerShdw>
                </a:effectLst>
                <a:latin typeface="Comic Sans MS" panose="030F0702030302020204" pitchFamily="66" charset="0"/>
              </a:rPr>
              <a:t>ai </a:t>
            </a:r>
            <a:r>
              <a:rPr lang="it-IT" b="1" u="sng" kern="1400" dirty="0">
                <a:solidFill>
                  <a:srgbClr val="C00000"/>
                </a:solidFill>
                <a:effectLst>
                  <a:outerShdw blurRad="38100" dist="38100" dir="2700000" algn="tl">
                    <a:srgbClr val="000000">
                      <a:alpha val="43137"/>
                    </a:srgbClr>
                  </a:outerShdw>
                </a:effectLst>
                <a:latin typeface="Comic Sans MS" panose="030F0702030302020204" pitchFamily="66" charset="0"/>
              </a:rPr>
              <a:t>bisogni della nostra città, </a:t>
            </a:r>
          </a:p>
          <a:p>
            <a:pPr algn="ctr"/>
            <a:r>
              <a:rPr lang="it-IT" b="1" u="sng" kern="1400" dirty="0">
                <a:solidFill>
                  <a:srgbClr val="C00000"/>
                </a:solidFill>
                <a:effectLst>
                  <a:outerShdw blurRad="38100" dist="38100" dir="2700000" algn="tl">
                    <a:srgbClr val="000000">
                      <a:alpha val="43137"/>
                    </a:srgbClr>
                  </a:outerShdw>
                </a:effectLst>
                <a:latin typeface="Comic Sans MS" panose="030F0702030302020204" pitchFamily="66" charset="0"/>
              </a:rPr>
              <a:t>l’associazione ha attivato </a:t>
            </a:r>
            <a:r>
              <a:rPr lang="it-IT" b="1" u="sng" kern="1400" dirty="0" smtClean="0">
                <a:solidFill>
                  <a:srgbClr val="C00000"/>
                </a:solidFill>
                <a:effectLst>
                  <a:outerShdw blurRad="38100" dist="38100" dir="2700000" algn="tl">
                    <a:srgbClr val="000000">
                      <a:alpha val="43137"/>
                    </a:srgbClr>
                  </a:outerShdw>
                </a:effectLst>
                <a:latin typeface="Comic Sans MS" panose="030F0702030302020204" pitchFamily="66" charset="0"/>
              </a:rPr>
              <a:t>con </a:t>
            </a:r>
            <a:r>
              <a:rPr lang="it-IT" b="1" u="sng" kern="1400" dirty="0">
                <a:solidFill>
                  <a:srgbClr val="C00000"/>
                </a:solidFill>
                <a:effectLst>
                  <a:outerShdw blurRad="38100" dist="38100" dir="2700000" algn="tl">
                    <a:srgbClr val="000000">
                      <a:alpha val="43137"/>
                    </a:srgbClr>
                  </a:outerShdw>
                </a:effectLst>
                <a:latin typeface="Comic Sans MS" panose="030F0702030302020204" pitchFamily="66" charset="0"/>
              </a:rPr>
              <a:t>la collaborazione </a:t>
            </a:r>
            <a:r>
              <a:rPr lang="it-IT" b="1" u="sng" kern="1400" dirty="0" smtClean="0">
                <a:solidFill>
                  <a:srgbClr val="C00000"/>
                </a:solidFill>
                <a:effectLst>
                  <a:outerShdw blurRad="38100" dist="38100" dir="2700000" algn="tl">
                    <a:srgbClr val="000000">
                      <a:alpha val="43137"/>
                    </a:srgbClr>
                  </a:outerShdw>
                </a:effectLst>
                <a:latin typeface="Comic Sans MS" panose="030F0702030302020204" pitchFamily="66" charset="0"/>
              </a:rPr>
              <a:t>di </a:t>
            </a:r>
            <a:r>
              <a:rPr lang="it-IT" b="1" u="sng" kern="1400" dirty="0">
                <a:solidFill>
                  <a:srgbClr val="C00000"/>
                </a:solidFill>
                <a:effectLst>
                  <a:outerShdw blurRad="38100" dist="38100" dir="2700000" algn="tl">
                    <a:srgbClr val="000000">
                      <a:alpha val="43137"/>
                    </a:srgbClr>
                  </a:outerShdw>
                </a:effectLst>
                <a:latin typeface="Comic Sans MS" panose="030F0702030302020204" pitchFamily="66" charset="0"/>
              </a:rPr>
              <a:t>personale </a:t>
            </a:r>
            <a:r>
              <a:rPr lang="it-IT" b="1" u="sng" kern="1400" dirty="0" smtClean="0">
                <a:solidFill>
                  <a:srgbClr val="C00000"/>
                </a:solidFill>
                <a:effectLst>
                  <a:outerShdw blurRad="38100" dist="38100" dir="2700000" algn="tl">
                    <a:srgbClr val="000000">
                      <a:alpha val="43137"/>
                    </a:srgbClr>
                  </a:outerShdw>
                </a:effectLst>
                <a:latin typeface="Comic Sans MS" panose="030F0702030302020204" pitchFamily="66" charset="0"/>
              </a:rPr>
              <a:t>specializzato</a:t>
            </a:r>
            <a:endParaRPr lang="it-IT" kern="1400" dirty="0" smtClean="0">
              <a:solidFill>
                <a:srgbClr val="000000"/>
              </a:solidFill>
              <a:latin typeface="Comic Sans MS" panose="030F0702030302020204" pitchFamily="66" charset="0"/>
            </a:endParaRPr>
          </a:p>
          <a:p>
            <a:pPr lvl="0" algn="ctr">
              <a:defRPr/>
            </a:pPr>
            <a:r>
              <a:rPr lang="it-IT" sz="2000" b="1" u="sng" kern="0" dirty="0" smtClean="0">
                <a:solidFill>
                  <a:srgbClr val="C00000"/>
                </a:solidFill>
                <a:effectLst>
                  <a:outerShdw blurRad="38100" dist="38100" dir="2700000" algn="tl">
                    <a:srgbClr val="000000">
                      <a:alpha val="43137"/>
                    </a:srgbClr>
                  </a:outerShdw>
                </a:effectLst>
              </a:rPr>
              <a:t> </a:t>
            </a:r>
            <a:r>
              <a:rPr lang="it-IT" sz="2000" b="1" u="sng" kern="0" dirty="0">
                <a:solidFill>
                  <a:srgbClr val="C00000"/>
                </a:solidFill>
                <a:effectLst>
                  <a:outerShdw blurRad="38100" dist="38100" dir="2700000" algn="tl">
                    <a:srgbClr val="000000">
                      <a:alpha val="43137"/>
                    </a:srgbClr>
                  </a:outerShdw>
                </a:effectLst>
              </a:rPr>
              <a:t>“  PROGETTI IN CITTA’   ”</a:t>
            </a:r>
          </a:p>
          <a:p>
            <a:pPr algn="ctr"/>
            <a:endParaRPr lang="it-IT" kern="1400" dirty="0">
              <a:solidFill>
                <a:srgbClr val="000000"/>
              </a:solidFill>
              <a:latin typeface="Comic Sans MS" panose="030F0702030302020204" pitchFamily="66" charset="0"/>
            </a:endParaRPr>
          </a:p>
          <a:p>
            <a:r>
              <a:rPr lang="it-IT" sz="1000" kern="1400" dirty="0">
                <a:solidFill>
                  <a:srgbClr val="000000"/>
                </a:solidFill>
                <a:latin typeface="Times New Roman" panose="02020603050405020304" pitchFamily="18" charset="0"/>
              </a:rPr>
              <a:t> </a:t>
            </a:r>
            <a:endParaRPr lang="it-IT" sz="1000" kern="1400" dirty="0">
              <a:ln>
                <a:noFill/>
              </a:ln>
              <a:solidFill>
                <a:srgbClr val="000000"/>
              </a:solidFill>
              <a:effectLst/>
              <a:latin typeface="Times New Roman" panose="02020603050405020304" pitchFamily="18" charset="0"/>
            </a:endParaRPr>
          </a:p>
        </p:txBody>
      </p:sp>
      <p:pic>
        <p:nvPicPr>
          <p:cNvPr id="9" name="Immagine 8"/>
          <p:cNvPicPr>
            <a:picLocks noChangeAspect="1"/>
          </p:cNvPicPr>
          <p:nvPr/>
        </p:nvPicPr>
        <p:blipFill>
          <a:blip r:embed="rId5"/>
          <a:stretch>
            <a:fillRect/>
          </a:stretch>
        </p:blipFill>
        <p:spPr>
          <a:xfrm>
            <a:off x="9740952" y="1899669"/>
            <a:ext cx="1994413" cy="2659217"/>
          </a:xfrm>
          <a:prstGeom prst="rect">
            <a:avLst/>
          </a:prstGeom>
        </p:spPr>
      </p:pic>
      <p:pic>
        <p:nvPicPr>
          <p:cNvPr id="10" name="Picture 2" descr="Risultati immagini per IMPIATTARE DE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8346" y="5189838"/>
            <a:ext cx="1945826" cy="129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2420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80">
                                          <p:stCondLst>
                                            <p:cond delay="0"/>
                                          </p:stCondLst>
                                        </p:cTn>
                                        <p:tgtEl>
                                          <p:spTgt spid="2050"/>
                                        </p:tgtEl>
                                      </p:cBhvr>
                                    </p:animEffect>
                                    <p:anim calcmode="lin" valueType="num">
                                      <p:cBhvr>
                                        <p:cTn id="13"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0"/>
                                        </p:tgtEl>
                                      </p:cBhvr>
                                      <p:to x="100000" y="60000"/>
                                    </p:animScale>
                                    <p:animScale>
                                      <p:cBhvr>
                                        <p:cTn id="19" dur="166" decel="50000">
                                          <p:stCondLst>
                                            <p:cond delay="676"/>
                                          </p:stCondLst>
                                        </p:cTn>
                                        <p:tgtEl>
                                          <p:spTgt spid="2050"/>
                                        </p:tgtEl>
                                      </p:cBhvr>
                                      <p:to x="100000" y="100000"/>
                                    </p:animScale>
                                    <p:animScale>
                                      <p:cBhvr>
                                        <p:cTn id="20" dur="26">
                                          <p:stCondLst>
                                            <p:cond delay="1312"/>
                                          </p:stCondLst>
                                        </p:cTn>
                                        <p:tgtEl>
                                          <p:spTgt spid="2050"/>
                                        </p:tgtEl>
                                      </p:cBhvr>
                                      <p:to x="100000" y="80000"/>
                                    </p:animScale>
                                    <p:animScale>
                                      <p:cBhvr>
                                        <p:cTn id="21" dur="166" decel="50000">
                                          <p:stCondLst>
                                            <p:cond delay="1338"/>
                                          </p:stCondLst>
                                        </p:cTn>
                                        <p:tgtEl>
                                          <p:spTgt spid="2050"/>
                                        </p:tgtEl>
                                      </p:cBhvr>
                                      <p:to x="100000" y="100000"/>
                                    </p:animScale>
                                    <p:animScale>
                                      <p:cBhvr>
                                        <p:cTn id="22" dur="26">
                                          <p:stCondLst>
                                            <p:cond delay="1642"/>
                                          </p:stCondLst>
                                        </p:cTn>
                                        <p:tgtEl>
                                          <p:spTgt spid="2050"/>
                                        </p:tgtEl>
                                      </p:cBhvr>
                                      <p:to x="100000" y="90000"/>
                                    </p:animScale>
                                    <p:animScale>
                                      <p:cBhvr>
                                        <p:cTn id="23" dur="166" decel="50000">
                                          <p:stCondLst>
                                            <p:cond delay="1668"/>
                                          </p:stCondLst>
                                        </p:cTn>
                                        <p:tgtEl>
                                          <p:spTgt spid="2050"/>
                                        </p:tgtEl>
                                      </p:cBhvr>
                                      <p:to x="100000" y="100000"/>
                                    </p:animScale>
                                    <p:animScale>
                                      <p:cBhvr>
                                        <p:cTn id="24" dur="26">
                                          <p:stCondLst>
                                            <p:cond delay="1808"/>
                                          </p:stCondLst>
                                        </p:cTn>
                                        <p:tgtEl>
                                          <p:spTgt spid="2050"/>
                                        </p:tgtEl>
                                      </p:cBhvr>
                                      <p:to x="100000" y="95000"/>
                                    </p:animScale>
                                    <p:animScale>
                                      <p:cBhvr>
                                        <p:cTn id="25" dur="166" decel="50000">
                                          <p:stCondLst>
                                            <p:cond delay="1834"/>
                                          </p:stCondLst>
                                        </p:cTn>
                                        <p:tgtEl>
                                          <p:spTgt spid="205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000"/>
                                        <p:tgtEl>
                                          <p:spTgt spid="7"/>
                                        </p:tgtEl>
                                      </p:cBhvr>
                                    </p:animEffect>
                                    <p:anim calcmode="lin" valueType="num">
                                      <p:cBhvr>
                                        <p:cTn id="42" dur="2000" fill="hold"/>
                                        <p:tgtEl>
                                          <p:spTgt spid="7"/>
                                        </p:tgtEl>
                                        <p:attrNameLst>
                                          <p:attrName>ppt_w</p:attrName>
                                        </p:attrNameLst>
                                      </p:cBhvr>
                                      <p:tavLst>
                                        <p:tav tm="0" fmla="#ppt_w*sin(2.5*pi*$)">
                                          <p:val>
                                            <p:fltVal val="0"/>
                                          </p:val>
                                        </p:tav>
                                        <p:tav tm="100000">
                                          <p:val>
                                            <p:fltVal val="1"/>
                                          </p:val>
                                        </p:tav>
                                      </p:tavLst>
                                    </p:anim>
                                    <p:anim calcmode="lin" valueType="num">
                                      <p:cBhvr>
                                        <p:cTn id="4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2000"/>
                                        <p:tgtEl>
                                          <p:spTgt spid="10"/>
                                        </p:tgtEl>
                                      </p:cBhvr>
                                    </p:animEffect>
                                    <p:anim calcmode="lin" valueType="num">
                                      <p:cBhvr>
                                        <p:cTn id="74" dur="2000" fill="hold"/>
                                        <p:tgtEl>
                                          <p:spTgt spid="10"/>
                                        </p:tgtEl>
                                        <p:attrNameLst>
                                          <p:attrName>ppt_w</p:attrName>
                                        </p:attrNameLst>
                                      </p:cBhvr>
                                      <p:tavLst>
                                        <p:tav tm="0" fmla="#ppt_w*sin(2.5*pi*$)">
                                          <p:val>
                                            <p:fltVal val="0"/>
                                          </p:val>
                                        </p:tav>
                                        <p:tav tm="100000">
                                          <p:val>
                                            <p:fltVal val="1"/>
                                          </p:val>
                                        </p:tav>
                                      </p:tavLst>
                                    </p:anim>
                                    <p:anim calcmode="lin" valueType="num">
                                      <p:cBhvr>
                                        <p:cTn id="7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2000"/>
                                        <p:tgtEl>
                                          <p:spTgt spid="8"/>
                                        </p:tgtEl>
                                      </p:cBhvr>
                                    </p:animEffect>
                                    <p:anim calcmode="lin" valueType="num">
                                      <p:cBhvr>
                                        <p:cTn id="81" dur="2000" fill="hold"/>
                                        <p:tgtEl>
                                          <p:spTgt spid="8"/>
                                        </p:tgtEl>
                                        <p:attrNameLst>
                                          <p:attrName>ppt_w</p:attrName>
                                        </p:attrNameLst>
                                      </p:cBhvr>
                                      <p:tavLst>
                                        <p:tav tm="0" fmla="#ppt_w*sin(2.5*pi*$)">
                                          <p:val>
                                            <p:fltVal val="0"/>
                                          </p:val>
                                        </p:tav>
                                        <p:tav tm="100000">
                                          <p:val>
                                            <p:fltVal val="1"/>
                                          </p:val>
                                        </p:tav>
                                      </p:tavLst>
                                    </p:anim>
                                    <p:anim calcmode="lin" valueType="num">
                                      <p:cBhvr>
                                        <p:cTn id="8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mmagine puÃ² contenere: 1 pers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392" y="930999"/>
            <a:ext cx="5432228" cy="44946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SASSOFO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888" y="1528158"/>
            <a:ext cx="997870" cy="1387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SASSOFO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83" y="389824"/>
            <a:ext cx="1066905" cy="14835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ultati immagini per SASSOFO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33" y="2183058"/>
            <a:ext cx="1053800" cy="146534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a:stretch>
            <a:fillRect/>
          </a:stretch>
        </p:blipFill>
        <p:spPr>
          <a:xfrm>
            <a:off x="9302620" y="5306339"/>
            <a:ext cx="2532809" cy="1268963"/>
          </a:xfrm>
          <a:prstGeom prst="rect">
            <a:avLst/>
          </a:prstGeom>
        </p:spPr>
      </p:pic>
      <p:pic>
        <p:nvPicPr>
          <p:cNvPr id="7" name="Picture 6" descr="Risultati immagini per note musical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9485" y="4230731"/>
            <a:ext cx="1495944" cy="74797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7284991" y="5826898"/>
            <a:ext cx="1717274" cy="860371"/>
          </a:xfrm>
          <a:prstGeom prst="rect">
            <a:avLst/>
          </a:prstGeom>
        </p:spPr>
      </p:pic>
      <p:pic>
        <p:nvPicPr>
          <p:cNvPr id="9" name="Immagine 8"/>
          <p:cNvPicPr>
            <a:picLocks noChangeAspect="1"/>
          </p:cNvPicPr>
          <p:nvPr/>
        </p:nvPicPr>
        <p:blipFill>
          <a:blip r:embed="rId6"/>
          <a:stretch>
            <a:fillRect/>
          </a:stretch>
        </p:blipFill>
        <p:spPr>
          <a:xfrm>
            <a:off x="922534" y="3976730"/>
            <a:ext cx="1994413" cy="2659217"/>
          </a:xfrm>
          <a:prstGeom prst="rect">
            <a:avLst/>
          </a:prstGeom>
        </p:spPr>
      </p:pic>
      <p:pic>
        <p:nvPicPr>
          <p:cNvPr id="10" name="Picture 2" descr="Risultati immagini per IMPIATTARE DESIG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7734" y="1289892"/>
            <a:ext cx="2447695" cy="163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367179"/>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80">
                                          <p:stCondLst>
                                            <p:cond delay="0"/>
                                          </p:stCondLst>
                                        </p:cTn>
                                        <p:tgtEl>
                                          <p:spTgt spid="1030"/>
                                        </p:tgtEl>
                                      </p:cBhvr>
                                    </p:animEffect>
                                    <p:anim calcmode="lin" valueType="num">
                                      <p:cBhvr>
                                        <p:cTn id="8"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0"/>
                                        </p:tgtEl>
                                      </p:cBhvr>
                                      <p:to x="100000" y="60000"/>
                                    </p:animScale>
                                    <p:animScale>
                                      <p:cBhvr>
                                        <p:cTn id="14" dur="166" decel="50000">
                                          <p:stCondLst>
                                            <p:cond delay="676"/>
                                          </p:stCondLst>
                                        </p:cTn>
                                        <p:tgtEl>
                                          <p:spTgt spid="1030"/>
                                        </p:tgtEl>
                                      </p:cBhvr>
                                      <p:to x="100000" y="100000"/>
                                    </p:animScale>
                                    <p:animScale>
                                      <p:cBhvr>
                                        <p:cTn id="15" dur="26">
                                          <p:stCondLst>
                                            <p:cond delay="1312"/>
                                          </p:stCondLst>
                                        </p:cTn>
                                        <p:tgtEl>
                                          <p:spTgt spid="1030"/>
                                        </p:tgtEl>
                                      </p:cBhvr>
                                      <p:to x="100000" y="80000"/>
                                    </p:animScale>
                                    <p:animScale>
                                      <p:cBhvr>
                                        <p:cTn id="16" dur="166" decel="50000">
                                          <p:stCondLst>
                                            <p:cond delay="1338"/>
                                          </p:stCondLst>
                                        </p:cTn>
                                        <p:tgtEl>
                                          <p:spTgt spid="1030"/>
                                        </p:tgtEl>
                                      </p:cBhvr>
                                      <p:to x="100000" y="100000"/>
                                    </p:animScale>
                                    <p:animScale>
                                      <p:cBhvr>
                                        <p:cTn id="17" dur="26">
                                          <p:stCondLst>
                                            <p:cond delay="1642"/>
                                          </p:stCondLst>
                                        </p:cTn>
                                        <p:tgtEl>
                                          <p:spTgt spid="1030"/>
                                        </p:tgtEl>
                                      </p:cBhvr>
                                      <p:to x="100000" y="90000"/>
                                    </p:animScale>
                                    <p:animScale>
                                      <p:cBhvr>
                                        <p:cTn id="18" dur="166" decel="50000">
                                          <p:stCondLst>
                                            <p:cond delay="1668"/>
                                          </p:stCondLst>
                                        </p:cTn>
                                        <p:tgtEl>
                                          <p:spTgt spid="1030"/>
                                        </p:tgtEl>
                                      </p:cBhvr>
                                      <p:to x="100000" y="100000"/>
                                    </p:animScale>
                                    <p:animScale>
                                      <p:cBhvr>
                                        <p:cTn id="19" dur="26">
                                          <p:stCondLst>
                                            <p:cond delay="1808"/>
                                          </p:stCondLst>
                                        </p:cTn>
                                        <p:tgtEl>
                                          <p:spTgt spid="1030"/>
                                        </p:tgtEl>
                                      </p:cBhvr>
                                      <p:to x="100000" y="95000"/>
                                    </p:animScale>
                                    <p:animScale>
                                      <p:cBhvr>
                                        <p:cTn id="20" dur="166" decel="50000">
                                          <p:stCondLst>
                                            <p:cond delay="1834"/>
                                          </p:stCondLst>
                                        </p:cTn>
                                        <p:tgtEl>
                                          <p:spTgt spid="10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wipe(down)">
                                      <p:cBhvr>
                                        <p:cTn id="25" dur="580">
                                          <p:stCondLst>
                                            <p:cond delay="0"/>
                                          </p:stCondLst>
                                        </p:cTn>
                                        <p:tgtEl>
                                          <p:spTgt spid="1028"/>
                                        </p:tgtEl>
                                      </p:cBhvr>
                                    </p:animEffect>
                                    <p:anim calcmode="lin" valueType="num">
                                      <p:cBhvr>
                                        <p:cTn id="26"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8"/>
                                        </p:tgtEl>
                                      </p:cBhvr>
                                      <p:to x="100000" y="60000"/>
                                    </p:animScale>
                                    <p:animScale>
                                      <p:cBhvr>
                                        <p:cTn id="32" dur="166" decel="50000">
                                          <p:stCondLst>
                                            <p:cond delay="676"/>
                                          </p:stCondLst>
                                        </p:cTn>
                                        <p:tgtEl>
                                          <p:spTgt spid="1028"/>
                                        </p:tgtEl>
                                      </p:cBhvr>
                                      <p:to x="100000" y="100000"/>
                                    </p:animScale>
                                    <p:animScale>
                                      <p:cBhvr>
                                        <p:cTn id="33" dur="26">
                                          <p:stCondLst>
                                            <p:cond delay="1312"/>
                                          </p:stCondLst>
                                        </p:cTn>
                                        <p:tgtEl>
                                          <p:spTgt spid="1028"/>
                                        </p:tgtEl>
                                      </p:cBhvr>
                                      <p:to x="100000" y="80000"/>
                                    </p:animScale>
                                    <p:animScale>
                                      <p:cBhvr>
                                        <p:cTn id="34" dur="166" decel="50000">
                                          <p:stCondLst>
                                            <p:cond delay="1338"/>
                                          </p:stCondLst>
                                        </p:cTn>
                                        <p:tgtEl>
                                          <p:spTgt spid="1028"/>
                                        </p:tgtEl>
                                      </p:cBhvr>
                                      <p:to x="100000" y="100000"/>
                                    </p:animScale>
                                    <p:animScale>
                                      <p:cBhvr>
                                        <p:cTn id="35" dur="26">
                                          <p:stCondLst>
                                            <p:cond delay="1642"/>
                                          </p:stCondLst>
                                        </p:cTn>
                                        <p:tgtEl>
                                          <p:spTgt spid="1028"/>
                                        </p:tgtEl>
                                      </p:cBhvr>
                                      <p:to x="100000" y="90000"/>
                                    </p:animScale>
                                    <p:animScale>
                                      <p:cBhvr>
                                        <p:cTn id="36" dur="166" decel="50000">
                                          <p:stCondLst>
                                            <p:cond delay="1668"/>
                                          </p:stCondLst>
                                        </p:cTn>
                                        <p:tgtEl>
                                          <p:spTgt spid="1028"/>
                                        </p:tgtEl>
                                      </p:cBhvr>
                                      <p:to x="100000" y="100000"/>
                                    </p:animScale>
                                    <p:animScale>
                                      <p:cBhvr>
                                        <p:cTn id="37" dur="26">
                                          <p:stCondLst>
                                            <p:cond delay="1808"/>
                                          </p:stCondLst>
                                        </p:cTn>
                                        <p:tgtEl>
                                          <p:spTgt spid="1028"/>
                                        </p:tgtEl>
                                      </p:cBhvr>
                                      <p:to x="100000" y="95000"/>
                                    </p:animScale>
                                    <p:animScale>
                                      <p:cBhvr>
                                        <p:cTn id="38" dur="166" decel="50000">
                                          <p:stCondLst>
                                            <p:cond delay="1834"/>
                                          </p:stCondLst>
                                        </p:cTn>
                                        <p:tgtEl>
                                          <p:spTgt spid="102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wipe(down)">
                                      <p:cBhvr>
                                        <p:cTn id="43" dur="580">
                                          <p:stCondLst>
                                            <p:cond delay="0"/>
                                          </p:stCondLst>
                                        </p:cTn>
                                        <p:tgtEl>
                                          <p:spTgt spid="1032"/>
                                        </p:tgtEl>
                                      </p:cBhvr>
                                    </p:animEffect>
                                    <p:anim calcmode="lin" valueType="num">
                                      <p:cBhvr>
                                        <p:cTn id="44"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49" dur="26">
                                          <p:stCondLst>
                                            <p:cond delay="650"/>
                                          </p:stCondLst>
                                        </p:cTn>
                                        <p:tgtEl>
                                          <p:spTgt spid="1032"/>
                                        </p:tgtEl>
                                      </p:cBhvr>
                                      <p:to x="100000" y="60000"/>
                                    </p:animScale>
                                    <p:animScale>
                                      <p:cBhvr>
                                        <p:cTn id="50" dur="166" decel="50000">
                                          <p:stCondLst>
                                            <p:cond delay="676"/>
                                          </p:stCondLst>
                                        </p:cTn>
                                        <p:tgtEl>
                                          <p:spTgt spid="1032"/>
                                        </p:tgtEl>
                                      </p:cBhvr>
                                      <p:to x="100000" y="100000"/>
                                    </p:animScale>
                                    <p:animScale>
                                      <p:cBhvr>
                                        <p:cTn id="51" dur="26">
                                          <p:stCondLst>
                                            <p:cond delay="1312"/>
                                          </p:stCondLst>
                                        </p:cTn>
                                        <p:tgtEl>
                                          <p:spTgt spid="1032"/>
                                        </p:tgtEl>
                                      </p:cBhvr>
                                      <p:to x="100000" y="80000"/>
                                    </p:animScale>
                                    <p:animScale>
                                      <p:cBhvr>
                                        <p:cTn id="52" dur="166" decel="50000">
                                          <p:stCondLst>
                                            <p:cond delay="1338"/>
                                          </p:stCondLst>
                                        </p:cTn>
                                        <p:tgtEl>
                                          <p:spTgt spid="1032"/>
                                        </p:tgtEl>
                                      </p:cBhvr>
                                      <p:to x="100000" y="100000"/>
                                    </p:animScale>
                                    <p:animScale>
                                      <p:cBhvr>
                                        <p:cTn id="53" dur="26">
                                          <p:stCondLst>
                                            <p:cond delay="1642"/>
                                          </p:stCondLst>
                                        </p:cTn>
                                        <p:tgtEl>
                                          <p:spTgt spid="1032"/>
                                        </p:tgtEl>
                                      </p:cBhvr>
                                      <p:to x="100000" y="90000"/>
                                    </p:animScale>
                                    <p:animScale>
                                      <p:cBhvr>
                                        <p:cTn id="54" dur="166" decel="50000">
                                          <p:stCondLst>
                                            <p:cond delay="1668"/>
                                          </p:stCondLst>
                                        </p:cTn>
                                        <p:tgtEl>
                                          <p:spTgt spid="1032"/>
                                        </p:tgtEl>
                                      </p:cBhvr>
                                      <p:to x="100000" y="100000"/>
                                    </p:animScale>
                                    <p:animScale>
                                      <p:cBhvr>
                                        <p:cTn id="55" dur="26">
                                          <p:stCondLst>
                                            <p:cond delay="1808"/>
                                          </p:stCondLst>
                                        </p:cTn>
                                        <p:tgtEl>
                                          <p:spTgt spid="1032"/>
                                        </p:tgtEl>
                                      </p:cBhvr>
                                      <p:to x="100000" y="95000"/>
                                    </p:animScale>
                                    <p:animScale>
                                      <p:cBhvr>
                                        <p:cTn id="56" dur="166" decel="50000">
                                          <p:stCondLst>
                                            <p:cond delay="1834"/>
                                          </p:stCondLst>
                                        </p:cTn>
                                        <p:tgtEl>
                                          <p:spTgt spid="103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2000"/>
                                        <p:tgtEl>
                                          <p:spTgt spid="1026"/>
                                        </p:tgtEl>
                                      </p:cBhvr>
                                    </p:animEffect>
                                    <p:anim calcmode="lin" valueType="num">
                                      <p:cBhvr>
                                        <p:cTn id="62" dur="2000" fill="hold"/>
                                        <p:tgtEl>
                                          <p:spTgt spid="1026"/>
                                        </p:tgtEl>
                                        <p:attrNameLst>
                                          <p:attrName>ppt_w</p:attrName>
                                        </p:attrNameLst>
                                      </p:cBhvr>
                                      <p:tavLst>
                                        <p:tav tm="0" fmla="#ppt_w*sin(2.5*pi*$)">
                                          <p:val>
                                            <p:fltVal val="0"/>
                                          </p:val>
                                        </p:tav>
                                        <p:tav tm="100000">
                                          <p:val>
                                            <p:fltVal val="1"/>
                                          </p:val>
                                        </p:tav>
                                      </p:tavLst>
                                    </p:anim>
                                    <p:anim calcmode="lin" valueType="num">
                                      <p:cBhvr>
                                        <p:cTn id="63"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down)">
                                      <p:cBhvr>
                                        <p:cTn id="68" dur="580">
                                          <p:stCondLst>
                                            <p:cond delay="0"/>
                                          </p:stCondLst>
                                        </p:cTn>
                                        <p:tgtEl>
                                          <p:spTgt spid="2"/>
                                        </p:tgtEl>
                                      </p:cBhvr>
                                    </p:animEffect>
                                    <p:anim calcmode="lin" valueType="num">
                                      <p:cBhvr>
                                        <p:cTn id="6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4" dur="26">
                                          <p:stCondLst>
                                            <p:cond delay="650"/>
                                          </p:stCondLst>
                                        </p:cTn>
                                        <p:tgtEl>
                                          <p:spTgt spid="2"/>
                                        </p:tgtEl>
                                      </p:cBhvr>
                                      <p:to x="100000" y="60000"/>
                                    </p:animScale>
                                    <p:animScale>
                                      <p:cBhvr>
                                        <p:cTn id="75" dur="166" decel="50000">
                                          <p:stCondLst>
                                            <p:cond delay="676"/>
                                          </p:stCondLst>
                                        </p:cTn>
                                        <p:tgtEl>
                                          <p:spTgt spid="2"/>
                                        </p:tgtEl>
                                      </p:cBhvr>
                                      <p:to x="100000" y="100000"/>
                                    </p:animScale>
                                    <p:animScale>
                                      <p:cBhvr>
                                        <p:cTn id="76" dur="26">
                                          <p:stCondLst>
                                            <p:cond delay="1312"/>
                                          </p:stCondLst>
                                        </p:cTn>
                                        <p:tgtEl>
                                          <p:spTgt spid="2"/>
                                        </p:tgtEl>
                                      </p:cBhvr>
                                      <p:to x="100000" y="80000"/>
                                    </p:animScale>
                                    <p:animScale>
                                      <p:cBhvr>
                                        <p:cTn id="77" dur="166" decel="50000">
                                          <p:stCondLst>
                                            <p:cond delay="1338"/>
                                          </p:stCondLst>
                                        </p:cTn>
                                        <p:tgtEl>
                                          <p:spTgt spid="2"/>
                                        </p:tgtEl>
                                      </p:cBhvr>
                                      <p:to x="100000" y="100000"/>
                                    </p:animScale>
                                    <p:animScale>
                                      <p:cBhvr>
                                        <p:cTn id="78" dur="26">
                                          <p:stCondLst>
                                            <p:cond delay="1642"/>
                                          </p:stCondLst>
                                        </p:cTn>
                                        <p:tgtEl>
                                          <p:spTgt spid="2"/>
                                        </p:tgtEl>
                                      </p:cBhvr>
                                      <p:to x="100000" y="90000"/>
                                    </p:animScale>
                                    <p:animScale>
                                      <p:cBhvr>
                                        <p:cTn id="79" dur="166" decel="50000">
                                          <p:stCondLst>
                                            <p:cond delay="1668"/>
                                          </p:stCondLst>
                                        </p:cTn>
                                        <p:tgtEl>
                                          <p:spTgt spid="2"/>
                                        </p:tgtEl>
                                      </p:cBhvr>
                                      <p:to x="100000" y="100000"/>
                                    </p:animScale>
                                    <p:animScale>
                                      <p:cBhvr>
                                        <p:cTn id="80" dur="26">
                                          <p:stCondLst>
                                            <p:cond delay="1808"/>
                                          </p:stCondLst>
                                        </p:cTn>
                                        <p:tgtEl>
                                          <p:spTgt spid="2"/>
                                        </p:tgtEl>
                                      </p:cBhvr>
                                      <p:to x="100000" y="95000"/>
                                    </p:animScale>
                                    <p:animScale>
                                      <p:cBhvr>
                                        <p:cTn id="81" dur="166" decel="50000">
                                          <p:stCondLst>
                                            <p:cond delay="1834"/>
                                          </p:stCondLst>
                                        </p:cTn>
                                        <p:tgtEl>
                                          <p:spTgt spid="2"/>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down)">
                                      <p:cBhvr>
                                        <p:cTn id="86" dur="580">
                                          <p:stCondLst>
                                            <p:cond delay="0"/>
                                          </p:stCondLst>
                                        </p:cTn>
                                        <p:tgtEl>
                                          <p:spTgt spid="7"/>
                                        </p:tgtEl>
                                      </p:cBhvr>
                                    </p:animEffect>
                                    <p:anim calcmode="lin" valueType="num">
                                      <p:cBhvr>
                                        <p:cTn id="8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2" dur="26">
                                          <p:stCondLst>
                                            <p:cond delay="650"/>
                                          </p:stCondLst>
                                        </p:cTn>
                                        <p:tgtEl>
                                          <p:spTgt spid="7"/>
                                        </p:tgtEl>
                                      </p:cBhvr>
                                      <p:to x="100000" y="60000"/>
                                    </p:animScale>
                                    <p:animScale>
                                      <p:cBhvr>
                                        <p:cTn id="93" dur="166" decel="50000">
                                          <p:stCondLst>
                                            <p:cond delay="676"/>
                                          </p:stCondLst>
                                        </p:cTn>
                                        <p:tgtEl>
                                          <p:spTgt spid="7"/>
                                        </p:tgtEl>
                                      </p:cBhvr>
                                      <p:to x="100000" y="100000"/>
                                    </p:animScale>
                                    <p:animScale>
                                      <p:cBhvr>
                                        <p:cTn id="94" dur="26">
                                          <p:stCondLst>
                                            <p:cond delay="1312"/>
                                          </p:stCondLst>
                                        </p:cTn>
                                        <p:tgtEl>
                                          <p:spTgt spid="7"/>
                                        </p:tgtEl>
                                      </p:cBhvr>
                                      <p:to x="100000" y="80000"/>
                                    </p:animScale>
                                    <p:animScale>
                                      <p:cBhvr>
                                        <p:cTn id="95" dur="166" decel="50000">
                                          <p:stCondLst>
                                            <p:cond delay="1338"/>
                                          </p:stCondLst>
                                        </p:cTn>
                                        <p:tgtEl>
                                          <p:spTgt spid="7"/>
                                        </p:tgtEl>
                                      </p:cBhvr>
                                      <p:to x="100000" y="100000"/>
                                    </p:animScale>
                                    <p:animScale>
                                      <p:cBhvr>
                                        <p:cTn id="96" dur="26">
                                          <p:stCondLst>
                                            <p:cond delay="1642"/>
                                          </p:stCondLst>
                                        </p:cTn>
                                        <p:tgtEl>
                                          <p:spTgt spid="7"/>
                                        </p:tgtEl>
                                      </p:cBhvr>
                                      <p:to x="100000" y="90000"/>
                                    </p:animScale>
                                    <p:animScale>
                                      <p:cBhvr>
                                        <p:cTn id="97" dur="166" decel="50000">
                                          <p:stCondLst>
                                            <p:cond delay="1668"/>
                                          </p:stCondLst>
                                        </p:cTn>
                                        <p:tgtEl>
                                          <p:spTgt spid="7"/>
                                        </p:tgtEl>
                                      </p:cBhvr>
                                      <p:to x="100000" y="100000"/>
                                    </p:animScale>
                                    <p:animScale>
                                      <p:cBhvr>
                                        <p:cTn id="98" dur="26">
                                          <p:stCondLst>
                                            <p:cond delay="1808"/>
                                          </p:stCondLst>
                                        </p:cTn>
                                        <p:tgtEl>
                                          <p:spTgt spid="7"/>
                                        </p:tgtEl>
                                      </p:cBhvr>
                                      <p:to x="100000" y="95000"/>
                                    </p:animScale>
                                    <p:animScale>
                                      <p:cBhvr>
                                        <p:cTn id="99" dur="166" decel="50000">
                                          <p:stCondLst>
                                            <p:cond delay="1834"/>
                                          </p:stCondLst>
                                        </p:cTn>
                                        <p:tgtEl>
                                          <p:spTgt spid="7"/>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nodeType="click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ipe(down)">
                                      <p:cBhvr>
                                        <p:cTn id="104" dur="580">
                                          <p:stCondLst>
                                            <p:cond delay="0"/>
                                          </p:stCondLst>
                                        </p:cTn>
                                        <p:tgtEl>
                                          <p:spTgt spid="3"/>
                                        </p:tgtEl>
                                      </p:cBhvr>
                                    </p:animEffect>
                                    <p:anim calcmode="lin" valueType="num">
                                      <p:cBhvr>
                                        <p:cTn id="10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0" dur="26">
                                          <p:stCondLst>
                                            <p:cond delay="650"/>
                                          </p:stCondLst>
                                        </p:cTn>
                                        <p:tgtEl>
                                          <p:spTgt spid="3"/>
                                        </p:tgtEl>
                                      </p:cBhvr>
                                      <p:to x="100000" y="60000"/>
                                    </p:animScale>
                                    <p:animScale>
                                      <p:cBhvr>
                                        <p:cTn id="111" dur="166" decel="50000">
                                          <p:stCondLst>
                                            <p:cond delay="676"/>
                                          </p:stCondLst>
                                        </p:cTn>
                                        <p:tgtEl>
                                          <p:spTgt spid="3"/>
                                        </p:tgtEl>
                                      </p:cBhvr>
                                      <p:to x="100000" y="100000"/>
                                    </p:animScale>
                                    <p:animScale>
                                      <p:cBhvr>
                                        <p:cTn id="112" dur="26">
                                          <p:stCondLst>
                                            <p:cond delay="1312"/>
                                          </p:stCondLst>
                                        </p:cTn>
                                        <p:tgtEl>
                                          <p:spTgt spid="3"/>
                                        </p:tgtEl>
                                      </p:cBhvr>
                                      <p:to x="100000" y="80000"/>
                                    </p:animScale>
                                    <p:animScale>
                                      <p:cBhvr>
                                        <p:cTn id="113" dur="166" decel="50000">
                                          <p:stCondLst>
                                            <p:cond delay="1338"/>
                                          </p:stCondLst>
                                        </p:cTn>
                                        <p:tgtEl>
                                          <p:spTgt spid="3"/>
                                        </p:tgtEl>
                                      </p:cBhvr>
                                      <p:to x="100000" y="100000"/>
                                    </p:animScale>
                                    <p:animScale>
                                      <p:cBhvr>
                                        <p:cTn id="114" dur="26">
                                          <p:stCondLst>
                                            <p:cond delay="1642"/>
                                          </p:stCondLst>
                                        </p:cTn>
                                        <p:tgtEl>
                                          <p:spTgt spid="3"/>
                                        </p:tgtEl>
                                      </p:cBhvr>
                                      <p:to x="100000" y="90000"/>
                                    </p:animScale>
                                    <p:animScale>
                                      <p:cBhvr>
                                        <p:cTn id="115" dur="166" decel="50000">
                                          <p:stCondLst>
                                            <p:cond delay="1668"/>
                                          </p:stCondLst>
                                        </p:cTn>
                                        <p:tgtEl>
                                          <p:spTgt spid="3"/>
                                        </p:tgtEl>
                                      </p:cBhvr>
                                      <p:to x="100000" y="100000"/>
                                    </p:animScale>
                                    <p:animScale>
                                      <p:cBhvr>
                                        <p:cTn id="116" dur="26">
                                          <p:stCondLst>
                                            <p:cond delay="1808"/>
                                          </p:stCondLst>
                                        </p:cTn>
                                        <p:tgtEl>
                                          <p:spTgt spid="3"/>
                                        </p:tgtEl>
                                      </p:cBhvr>
                                      <p:to x="100000" y="95000"/>
                                    </p:animScale>
                                    <p:animScale>
                                      <p:cBhvr>
                                        <p:cTn id="117" dur="166" decel="50000">
                                          <p:stCondLst>
                                            <p:cond delay="1834"/>
                                          </p:stCondLst>
                                        </p:cTn>
                                        <p:tgtEl>
                                          <p:spTgt spid="3"/>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45" presetClass="entr" presetSubtype="0" fill="hold" nodeType="click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fade">
                                      <p:cBhvr>
                                        <p:cTn id="122" dur="2000"/>
                                        <p:tgtEl>
                                          <p:spTgt spid="9"/>
                                        </p:tgtEl>
                                      </p:cBhvr>
                                    </p:animEffect>
                                    <p:anim calcmode="lin" valueType="num">
                                      <p:cBhvr>
                                        <p:cTn id="123" dur="2000" fill="hold"/>
                                        <p:tgtEl>
                                          <p:spTgt spid="9"/>
                                        </p:tgtEl>
                                        <p:attrNameLst>
                                          <p:attrName>ppt_w</p:attrName>
                                        </p:attrNameLst>
                                      </p:cBhvr>
                                      <p:tavLst>
                                        <p:tav tm="0" fmla="#ppt_w*sin(2.5*pi*$)">
                                          <p:val>
                                            <p:fltVal val="0"/>
                                          </p:val>
                                        </p:tav>
                                        <p:tav tm="100000">
                                          <p:val>
                                            <p:fltVal val="1"/>
                                          </p:val>
                                        </p:tav>
                                      </p:tavLst>
                                    </p:anim>
                                    <p:anim calcmode="lin" valueType="num">
                                      <p:cBhvr>
                                        <p:cTn id="12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45" presetClass="entr" presetSubtype="0" fill="hold" nodeType="click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fade">
                                      <p:cBhvr>
                                        <p:cTn id="129" dur="2000"/>
                                        <p:tgtEl>
                                          <p:spTgt spid="10"/>
                                        </p:tgtEl>
                                      </p:cBhvr>
                                    </p:animEffect>
                                    <p:anim calcmode="lin" valueType="num">
                                      <p:cBhvr>
                                        <p:cTn id="130" dur="2000" fill="hold"/>
                                        <p:tgtEl>
                                          <p:spTgt spid="10"/>
                                        </p:tgtEl>
                                        <p:attrNameLst>
                                          <p:attrName>ppt_w</p:attrName>
                                        </p:attrNameLst>
                                      </p:cBhvr>
                                      <p:tavLst>
                                        <p:tav tm="0" fmla="#ppt_w*sin(2.5*pi*$)">
                                          <p:val>
                                            <p:fltVal val="0"/>
                                          </p:val>
                                        </p:tav>
                                        <p:tav tm="100000">
                                          <p:val>
                                            <p:fltVal val="1"/>
                                          </p:val>
                                        </p:tav>
                                      </p:tavLst>
                                    </p:anim>
                                    <p:anim calcmode="lin" valueType="num">
                                      <p:cBhvr>
                                        <p:cTn id="13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VOSTRA ACCOGLIENZA A CURA….</a:t>
            </a:r>
            <a:endParaRPr lang="it-IT" dirty="0"/>
          </a:p>
        </p:txBody>
      </p:sp>
      <p:pic>
        <p:nvPicPr>
          <p:cNvPr id="1028" name="Picture 4" descr="Risultati immagini per L'OSPITALITA'  ALBERGHIERO SPOLE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011" y="3847511"/>
            <a:ext cx="3024417" cy="226539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Risultati immagini per L'OSPITALITA'  ALBERGHIERO SPOLET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916" y="4178331"/>
            <a:ext cx="2988486" cy="224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8" y="1417803"/>
            <a:ext cx="42672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magine correl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105" y="1246653"/>
            <a:ext cx="426720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isultati immagini per note musical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7876" y="2762415"/>
            <a:ext cx="1679575" cy="8397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isultati immagini per SASSOFO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1696" y="1231420"/>
            <a:ext cx="935523" cy="13008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82819" y="5064996"/>
            <a:ext cx="5913181" cy="1614737"/>
          </a:xfrm>
          <a:prstGeom prst="rect">
            <a:avLst/>
          </a:prstGeom>
        </p:spPr>
        <p:txBody>
          <a:bodyPr wrap="square">
            <a:spAutoFit/>
          </a:bodyPr>
          <a:lstStyle/>
          <a:p>
            <a:pPr>
              <a:lnSpc>
                <a:spcPct val="107000"/>
              </a:lnSpc>
              <a:spcAft>
                <a:spcPts val="800"/>
              </a:spcAft>
            </a:pPr>
            <a:r>
              <a:rPr lang="it-IT" dirty="0">
                <a:latin typeface="Comic Sans MS" panose="030F0702030302020204" pitchFamily="66" charset="0"/>
                <a:ea typeface="Calibri" panose="020F0502020204030204" pitchFamily="34" charset="0"/>
                <a:cs typeface="Times New Roman" panose="02020603050405020304" pitchFamily="18" charset="0"/>
              </a:rPr>
              <a:t>IL DOCENTE</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latin typeface="Comic Sans MS" panose="030F0702030302020204" pitchFamily="66" charset="0"/>
                <a:ea typeface="Calibri" panose="020F0502020204030204" pitchFamily="34" charset="0"/>
                <a:cs typeface="Times New Roman" panose="02020603050405020304" pitchFamily="18" charset="0"/>
              </a:rPr>
              <a:t>ANDREA MARTOGLIO</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latin typeface="Comic Sans MS" panose="030F0702030302020204" pitchFamily="66" charset="0"/>
                <a:ea typeface="Calibri" panose="020F0502020204030204" pitchFamily="34" charset="0"/>
                <a:cs typeface="Times New Roman" panose="02020603050405020304" pitchFamily="18" charset="0"/>
              </a:rPr>
              <a:t>CON GLI ALUNNI DELLA CLASSE III°ACCOGLIENZA “A</a:t>
            </a:r>
            <a:r>
              <a:rPr lang="it-IT" sz="2600" dirty="0">
                <a:latin typeface="Comic Sans MS" panose="030F0702030302020204" pitchFamily="66" charset="0"/>
                <a:ea typeface="Calibri" panose="020F0502020204030204" pitchFamily="34" charset="0"/>
                <a:cs typeface="Times New Roman" panose="02020603050405020304" pitchFamily="18" charset="0"/>
              </a:rPr>
              <a: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402893"/>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heel(1)">
                                      <p:cBhvr>
                                        <p:cTn id="13" dur="20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randombar(horizontal)">
                                      <p:cBhvr>
                                        <p:cTn id="18" dur="5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wheel(1)">
                                      <p:cBhvr>
                                        <p:cTn id="23" dur="20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2000"/>
                                        <p:tgtEl>
                                          <p:spTgt spid="3076"/>
                                        </p:tgtEl>
                                      </p:cBhvr>
                                    </p:animEffect>
                                    <p:anim calcmode="lin" valueType="num">
                                      <p:cBhvr>
                                        <p:cTn id="29" dur="2000" fill="hold"/>
                                        <p:tgtEl>
                                          <p:spTgt spid="3076"/>
                                        </p:tgtEl>
                                        <p:attrNameLst>
                                          <p:attrName>ppt_w</p:attrName>
                                        </p:attrNameLst>
                                      </p:cBhvr>
                                      <p:tavLst>
                                        <p:tav tm="0" fmla="#ppt_w*sin(2.5*pi*$)">
                                          <p:val>
                                            <p:fltVal val="0"/>
                                          </p:val>
                                        </p:tav>
                                        <p:tav tm="100000">
                                          <p:val>
                                            <p:fltVal val="1"/>
                                          </p:val>
                                        </p:tav>
                                      </p:tavLst>
                                    </p:anim>
                                    <p:anim calcmode="lin" valueType="num">
                                      <p:cBhvr>
                                        <p:cTn id="30"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anim calcmode="lin" valueType="num">
                                      <p:cBhvr>
                                        <p:cTn id="36" dur="2000" fill="hold"/>
                                        <p:tgtEl>
                                          <p:spTgt spid="10"/>
                                        </p:tgtEl>
                                        <p:attrNameLst>
                                          <p:attrName>ppt_w</p:attrName>
                                        </p:attrNameLst>
                                      </p:cBhvr>
                                      <p:tavLst>
                                        <p:tav tm="0" fmla="#ppt_w*sin(2.5*pi*$)">
                                          <p:val>
                                            <p:fltVal val="0"/>
                                          </p:val>
                                        </p:tav>
                                        <p:tav tm="100000">
                                          <p:val>
                                            <p:fltVal val="1"/>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78443" y="305578"/>
            <a:ext cx="10972800" cy="1143000"/>
          </a:xfrm>
        </p:spPr>
        <p:txBody>
          <a:bodyPr/>
          <a:lstStyle/>
          <a:p>
            <a:r>
              <a:rPr lang="it-IT" dirty="0" smtClean="0"/>
              <a:t>IN CUCINA PREPARANO…….</a:t>
            </a:r>
            <a:endParaRPr lang="it-IT"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250" y="3144183"/>
            <a:ext cx="3262629" cy="144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62741" y="4432038"/>
            <a:ext cx="6096000" cy="2208169"/>
          </a:xfrm>
          <a:prstGeom prst="rect">
            <a:avLst/>
          </a:prstGeom>
        </p:spPr>
        <p:txBody>
          <a:bodyPr>
            <a:spAutoFit/>
          </a:bodyPr>
          <a:lstStyle/>
          <a:p>
            <a:pP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LE DOCENTI</a:t>
            </a:r>
            <a:endParaRPr lang="it-IT"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STEFANIA CHIOCCI E MARIA ANTONIETTA STADERINI</a:t>
            </a:r>
          </a:p>
          <a:p>
            <a:pP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 CON GLI ALUNNI DELLE CLASSI</a:t>
            </a:r>
          </a:p>
          <a:p>
            <a:pP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 IV° ENOGASTRONOMIA “C”</a:t>
            </a:r>
            <a:endParaRPr lang="it-IT"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400" dirty="0" smtClean="0">
                <a:effectLst/>
                <a:latin typeface="Comic Sans MS" panose="030F0702030302020204" pitchFamily="66" charset="0"/>
                <a:ea typeface="Calibri" panose="020F0502020204030204" pitchFamily="34" charset="0"/>
                <a:cs typeface="Times New Roman" panose="02020603050405020304" pitchFamily="18" charset="0"/>
              </a:rPr>
              <a:t>V° ENEGASTRONOMIA “E”</a:t>
            </a:r>
          </a:p>
          <a:p>
            <a:pPr>
              <a:lnSpc>
                <a:spcPct val="107000"/>
              </a:lnSpc>
              <a:spcAft>
                <a:spcPts val="800"/>
              </a:spcAft>
            </a:pPr>
            <a:r>
              <a:rPr lang="it-IT" sz="1400" dirty="0" smtClean="0">
                <a:latin typeface="Comic Sans MS" panose="030F0702030302020204" pitchFamily="66" charset="0"/>
                <a:ea typeface="Calibri" panose="020F0502020204030204" pitchFamily="34" charset="0"/>
                <a:cs typeface="Times New Roman" panose="02020603050405020304" pitchFamily="18" charset="0"/>
              </a:rPr>
              <a:t>CON LA COLLABORAZIONE DEL PROF. CLAUDIO CESARO’ E GLI ALUNNI DELLA CLASSE IV° ENOGATRONOMIA «A»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Risultati immagini per IMPIATTARE DE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572" y="1193394"/>
            <a:ext cx="2906615" cy="1940487"/>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C:\Users\Reginaldo\Downloads\IMG_0422.jpg"/>
          <p:cNvPicPr/>
          <p:nvPr/>
        </p:nvPicPr>
        <p:blipFill rotWithShape="1">
          <a:blip r:embed="rId4">
            <a:extLst>
              <a:ext uri="{28A0092B-C50C-407E-A947-70E740481C1C}">
                <a14:useLocalDpi xmlns:a14="http://schemas.microsoft.com/office/drawing/2010/main" val="0"/>
              </a:ext>
            </a:extLst>
          </a:blip>
          <a:srcRect l="623" t="33627" r="1946" b="33437"/>
          <a:stretch/>
        </p:blipFill>
        <p:spPr bwMode="auto">
          <a:xfrm>
            <a:off x="644797" y="679155"/>
            <a:ext cx="3599540" cy="2297700"/>
          </a:xfrm>
          <a:prstGeom prst="rect">
            <a:avLst/>
          </a:prstGeom>
          <a:noFill/>
          <a:ln>
            <a:noFill/>
          </a:ln>
          <a:extLst>
            <a:ext uri="{53640926-AAD7-44D8-BBD7-CCE9431645EC}">
              <a14:shadowObscured xmlns:a14="http://schemas.microsoft.com/office/drawing/2010/main"/>
            </a:ext>
          </a:extLst>
        </p:spPr>
      </p:pic>
      <p:pic>
        <p:nvPicPr>
          <p:cNvPr id="11" name="Segnaposto contenuto 10" descr="C:\Users\Reginaldo\Downloads\IMG_0421.jpg"/>
          <p:cNvPicPr>
            <a:picLocks noGrp="1"/>
          </p:cNvPicPr>
          <p:nvPr>
            <p:ph idx="1"/>
          </p:nvPr>
        </p:nvPicPr>
        <p:blipFill rotWithShape="1">
          <a:blip r:embed="rId5">
            <a:extLst>
              <a:ext uri="{28A0092B-C50C-407E-A947-70E740481C1C}">
                <a14:useLocalDpi xmlns:a14="http://schemas.microsoft.com/office/drawing/2010/main" val="0"/>
              </a:ext>
            </a:extLst>
          </a:blip>
          <a:srcRect t="34214" b="35683"/>
          <a:stretch/>
        </p:blipFill>
        <p:spPr bwMode="auto">
          <a:xfrm>
            <a:off x="7985201" y="2618637"/>
            <a:ext cx="4032624" cy="2098627"/>
          </a:xfrm>
          <a:prstGeom prst="rect">
            <a:avLst/>
          </a:prstGeom>
          <a:noFill/>
          <a:ln>
            <a:noFill/>
          </a:ln>
          <a:extLst>
            <a:ext uri="{53640926-AAD7-44D8-BBD7-CCE9431645EC}">
              <a14:shadowObscured xmlns:a14="http://schemas.microsoft.com/office/drawing/2010/main"/>
            </a:ext>
          </a:extLst>
        </p:spPr>
      </p:pic>
      <p:pic>
        <p:nvPicPr>
          <p:cNvPr id="12" name="Picture 8" descr="Risultati immagini per SASSOFON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5456" y="5217351"/>
            <a:ext cx="1053800" cy="1465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isultati immagini per SASSOFON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4322" y="1193394"/>
            <a:ext cx="922486" cy="128274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7"/>
          <a:stretch>
            <a:fillRect/>
          </a:stretch>
        </p:blipFill>
        <p:spPr>
          <a:xfrm>
            <a:off x="8807767" y="5022890"/>
            <a:ext cx="2886486" cy="1728865"/>
          </a:xfrm>
          <a:prstGeom prst="rect">
            <a:avLst/>
          </a:prstGeom>
        </p:spPr>
      </p:pic>
    </p:spTree>
    <p:extLst>
      <p:ext uri="{BB962C8B-B14F-4D97-AF65-F5344CB8AC3E}">
        <p14:creationId xmlns:p14="http://schemas.microsoft.com/office/powerpoint/2010/main" val="103808167"/>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 calcmode="lin" valueType="num">
                                      <p:cBhvr>
                                        <p:cTn id="14" dur="500" fill="hold"/>
                                        <p:tgtEl>
                                          <p:spTgt spid="1029"/>
                                        </p:tgtEl>
                                        <p:attrNameLst>
                                          <p:attrName>ppt_w</p:attrName>
                                        </p:attrNameLst>
                                      </p:cBhvr>
                                      <p:tavLst>
                                        <p:tav tm="0">
                                          <p:val>
                                            <p:fltVal val="0"/>
                                          </p:val>
                                        </p:tav>
                                        <p:tav tm="100000">
                                          <p:val>
                                            <p:strVal val="#ppt_w"/>
                                          </p:val>
                                        </p:tav>
                                      </p:tavLst>
                                    </p:anim>
                                    <p:anim calcmode="lin" valueType="num">
                                      <p:cBhvr>
                                        <p:cTn id="15" dur="500" fill="hold"/>
                                        <p:tgtEl>
                                          <p:spTgt spid="1029"/>
                                        </p:tgtEl>
                                        <p:attrNameLst>
                                          <p:attrName>ppt_h</p:attrName>
                                        </p:attrNameLst>
                                      </p:cBhvr>
                                      <p:tavLst>
                                        <p:tav tm="0">
                                          <p:val>
                                            <p:fltVal val="0"/>
                                          </p:val>
                                        </p:tav>
                                        <p:tav tm="100000">
                                          <p:val>
                                            <p:strVal val="#ppt_h"/>
                                          </p:val>
                                        </p:tav>
                                      </p:tavLst>
                                    </p:anim>
                                    <p:animEffect transition="in" filter="fade">
                                      <p:cBhvr>
                                        <p:cTn id="16" dur="5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2000"/>
                                        <p:tgtEl>
                                          <p:spTgt spid="2050"/>
                                        </p:tgtEl>
                                      </p:cBhvr>
                                    </p:animEffect>
                                    <p:anim calcmode="lin" valueType="num">
                                      <p:cBhvr>
                                        <p:cTn id="29" dur="2000" fill="hold"/>
                                        <p:tgtEl>
                                          <p:spTgt spid="2050"/>
                                        </p:tgtEl>
                                        <p:attrNameLst>
                                          <p:attrName>ppt_w</p:attrName>
                                        </p:attrNameLst>
                                      </p:cBhvr>
                                      <p:tavLst>
                                        <p:tav tm="0" fmla="#ppt_w*sin(2.5*pi*$)">
                                          <p:val>
                                            <p:fltVal val="0"/>
                                          </p:val>
                                        </p:tav>
                                        <p:tav tm="100000">
                                          <p:val>
                                            <p:fltVal val="1"/>
                                          </p:val>
                                        </p:tav>
                                      </p:tavLst>
                                    </p:anim>
                                    <p:anim calcmode="lin" valueType="num">
                                      <p:cBhvr>
                                        <p:cTn id="30"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2000"/>
                                        <p:tgtEl>
                                          <p:spTgt spid="8"/>
                                        </p:tgtEl>
                                      </p:cBhvr>
                                    </p:animEffect>
                                    <p:anim calcmode="lin" valueType="num">
                                      <p:cBhvr>
                                        <p:cTn id="80" dur="2000" fill="hold"/>
                                        <p:tgtEl>
                                          <p:spTgt spid="8"/>
                                        </p:tgtEl>
                                        <p:attrNameLst>
                                          <p:attrName>ppt_w</p:attrName>
                                        </p:attrNameLst>
                                      </p:cBhvr>
                                      <p:tavLst>
                                        <p:tav tm="0" fmla="#ppt_w*sin(2.5*pi*$)">
                                          <p:val>
                                            <p:fltVal val="0"/>
                                          </p:val>
                                        </p:tav>
                                        <p:tav tm="100000">
                                          <p:val>
                                            <p:fltVal val="1"/>
                                          </p:val>
                                        </p:tav>
                                      </p:tavLst>
                                    </p:anim>
                                    <p:anim calcmode="lin" valueType="num">
                                      <p:cBhvr>
                                        <p:cTn id="8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45" presetClass="entr" presetSubtype="0" fill="hold" nodeType="click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2000"/>
                                        <p:tgtEl>
                                          <p:spTgt spid="3"/>
                                        </p:tgtEl>
                                      </p:cBhvr>
                                    </p:animEffect>
                                    <p:anim calcmode="lin" valueType="num">
                                      <p:cBhvr>
                                        <p:cTn id="87" dur="2000" fill="hold"/>
                                        <p:tgtEl>
                                          <p:spTgt spid="3"/>
                                        </p:tgtEl>
                                        <p:attrNameLst>
                                          <p:attrName>ppt_w</p:attrName>
                                        </p:attrNameLst>
                                      </p:cBhvr>
                                      <p:tavLst>
                                        <p:tav tm="0" fmla="#ppt_w*sin(2.5*pi*$)">
                                          <p:val>
                                            <p:fltVal val="0"/>
                                          </p:val>
                                        </p:tav>
                                        <p:tav tm="100000">
                                          <p:val>
                                            <p:fltVal val="1"/>
                                          </p:val>
                                        </p:tav>
                                      </p:tavLst>
                                    </p:anim>
                                    <p:anim calcmode="lin" valueType="num">
                                      <p:cBhvr>
                                        <p:cTn id="8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41760" y="-21720"/>
            <a:ext cx="10972800" cy="1143000"/>
          </a:xfrm>
        </p:spPr>
        <p:txBody>
          <a:bodyPr/>
          <a:lstStyle/>
          <a:p>
            <a:r>
              <a:rPr lang="it-IT" dirty="0" smtClean="0"/>
              <a:t>IN SALA IL SERVIZIO E’ A CURA….</a:t>
            </a:r>
            <a:endParaRPr lang="it-IT"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0969" y="144085"/>
            <a:ext cx="337132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63194" y="3637163"/>
            <a:ext cx="6844095" cy="1571777"/>
          </a:xfrm>
          <a:prstGeom prst="rect">
            <a:avLst/>
          </a:prstGeom>
        </p:spPr>
        <p:txBody>
          <a:bodyPr wrap="square">
            <a:spAutoFit/>
          </a:bodyPr>
          <a:lstStyle/>
          <a:p>
            <a:pPr>
              <a:lnSpc>
                <a:spcPct val="107000"/>
              </a:lnSpc>
              <a:spcAft>
                <a:spcPts val="800"/>
              </a:spcAft>
            </a:pPr>
            <a:r>
              <a:rPr lang="it-IT" dirty="0" smtClean="0">
                <a:effectLst/>
                <a:latin typeface="Comic Sans MS" panose="030F0702030302020204" pitchFamily="66" charset="0"/>
                <a:ea typeface="Calibri" panose="020F0502020204030204" pitchFamily="34" charset="0"/>
                <a:cs typeface="Times New Roman" panose="02020603050405020304" pitchFamily="18" charset="0"/>
              </a:rPr>
              <a:t>DOCENTI </a:t>
            </a:r>
            <a:endParaRPr lang="it-IT"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smtClean="0">
                <a:effectLst/>
                <a:latin typeface="Comic Sans MS" panose="030F0702030302020204" pitchFamily="66" charset="0"/>
                <a:ea typeface="Calibri" panose="020F0502020204030204" pitchFamily="34" charset="0"/>
                <a:cs typeface="Times New Roman" panose="02020603050405020304" pitchFamily="18" charset="0"/>
              </a:rPr>
              <a:t>PIERPAOLO MAESTRINI</a:t>
            </a:r>
            <a:endParaRPr lang="it-IT"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smtClean="0">
                <a:effectLst/>
                <a:latin typeface="Comic Sans MS" panose="030F0702030302020204" pitchFamily="66" charset="0"/>
                <a:ea typeface="Calibri" panose="020F0502020204030204" pitchFamily="34" charset="0"/>
                <a:cs typeface="Times New Roman" panose="02020603050405020304" pitchFamily="18" charset="0"/>
              </a:rPr>
              <a:t>EMANUELE PILATI </a:t>
            </a:r>
            <a:endParaRPr lang="it-IT"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smtClean="0">
                <a:effectLst/>
                <a:latin typeface="Comic Sans MS" panose="030F0702030302020204" pitchFamily="66" charset="0"/>
                <a:ea typeface="Calibri" panose="020F0502020204030204" pitchFamily="34" charset="0"/>
                <a:cs typeface="Times New Roman" panose="02020603050405020304" pitchFamily="18" charset="0"/>
              </a:rPr>
              <a:t>CON GLI ALUNNI DELLA CLASSE IV° SALA “A”</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2"/>
          <p:cNvSpPr txBox="1">
            <a:spLocks noChangeArrowheads="1" noChangeShapeType="1"/>
          </p:cNvSpPr>
          <p:nvPr/>
        </p:nvSpPr>
        <p:spPr bwMode="auto">
          <a:xfrm>
            <a:off x="1485343" y="5658831"/>
            <a:ext cx="7979196" cy="1199169"/>
          </a:xfrm>
          <a:prstGeom prst="rect">
            <a:avLst/>
          </a:prstGeom>
          <a:solidFill>
            <a:srgbClr val="FFFFFF"/>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smtClean="0">
                <a:ln>
                  <a:noFill/>
                </a:ln>
                <a:solidFill>
                  <a:srgbClr val="000000"/>
                </a:solidFill>
                <a:effectLst/>
                <a:latin typeface="Arabic Typesetting" charset="0"/>
              </a:rPr>
              <a:t>“</a:t>
            </a:r>
            <a:r>
              <a:rPr kumimoji="0" lang="it-IT" altLang="it-IT" b="0" i="1" u="none" strike="noStrike" cap="none" normalizeH="0" baseline="0" dirty="0" smtClean="0">
                <a:ln>
                  <a:noFill/>
                </a:ln>
                <a:solidFill>
                  <a:srgbClr val="000000"/>
                </a:solidFill>
                <a:effectLst/>
                <a:latin typeface="Arabic Typesetting" charset="0"/>
              </a:rPr>
              <a:t>La tavola è come una tela dipinta che ci insegna che “oggi” è una volta sola. Il suo ricordo resta scolpito nella mente delle persone che erano sedute al nostro tavolo” </a:t>
            </a:r>
          </a:p>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1200" b="1" i="0" u="none" strike="noStrike" cap="none" normalizeH="0" baseline="0" dirty="0" smtClean="0">
                <a:ln>
                  <a:noFill/>
                </a:ln>
                <a:solidFill>
                  <a:srgbClr val="0000FF"/>
                </a:solidFill>
                <a:effectLst/>
                <a:latin typeface="Berlin Sans FB Demi" panose="020E0802020502020306" pitchFamily="34" charset="0"/>
              </a:rPr>
              <a:t>Banana Yoshimoto</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pic>
        <p:nvPicPr>
          <p:cNvPr id="5" name="Immagine 4"/>
          <p:cNvPicPr>
            <a:picLocks noChangeAspect="1"/>
          </p:cNvPicPr>
          <p:nvPr/>
        </p:nvPicPr>
        <p:blipFill>
          <a:blip r:embed="rId3"/>
          <a:stretch>
            <a:fillRect/>
          </a:stretch>
        </p:blipFill>
        <p:spPr>
          <a:xfrm>
            <a:off x="2999975" y="1018803"/>
            <a:ext cx="3627783" cy="2720837"/>
          </a:xfrm>
          <a:prstGeom prst="rect">
            <a:avLst/>
          </a:prstGeom>
        </p:spPr>
      </p:pic>
      <p:sp>
        <p:nvSpPr>
          <p:cNvPr id="6" name="AutoShape 2" descr="Risultati immagini per CIN C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p:cNvPicPr>
            <a:picLocks noChangeAspect="1"/>
          </p:cNvPicPr>
          <p:nvPr/>
        </p:nvPicPr>
        <p:blipFill>
          <a:blip r:embed="rId4"/>
          <a:stretch>
            <a:fillRect/>
          </a:stretch>
        </p:blipFill>
        <p:spPr>
          <a:xfrm>
            <a:off x="6933860" y="2790635"/>
            <a:ext cx="2530679" cy="1898009"/>
          </a:xfrm>
          <a:prstGeom prst="rect">
            <a:avLst/>
          </a:prstGeom>
        </p:spPr>
      </p:pic>
      <p:pic>
        <p:nvPicPr>
          <p:cNvPr id="8" name="Immagine 7"/>
          <p:cNvPicPr>
            <a:picLocks noChangeAspect="1"/>
          </p:cNvPicPr>
          <p:nvPr/>
        </p:nvPicPr>
        <p:blipFill>
          <a:blip r:embed="rId5"/>
          <a:stretch>
            <a:fillRect/>
          </a:stretch>
        </p:blipFill>
        <p:spPr>
          <a:xfrm>
            <a:off x="9994349" y="4060459"/>
            <a:ext cx="1994413" cy="2659217"/>
          </a:xfrm>
          <a:prstGeom prst="rect">
            <a:avLst/>
          </a:prstGeom>
        </p:spPr>
      </p:pic>
      <p:pic>
        <p:nvPicPr>
          <p:cNvPr id="14" name="Immagine 13" descr="C:\Users\Reginaldo\Downloads\9de6060b-372f-4ed2-a4df-a309ea39fb4d.JPG"/>
          <p:cNvPicPr/>
          <p:nvPr/>
        </p:nvPicPr>
        <p:blipFill rotWithShape="1">
          <a:blip r:embed="rId6" cstate="print">
            <a:extLst>
              <a:ext uri="{28A0092B-C50C-407E-A947-70E740481C1C}">
                <a14:useLocalDpi xmlns:a14="http://schemas.microsoft.com/office/drawing/2010/main" val="0"/>
              </a:ext>
            </a:extLst>
          </a:blip>
          <a:srcRect l="23971" t="10330" r="6921" b="1142"/>
          <a:stretch/>
        </p:blipFill>
        <p:spPr bwMode="auto">
          <a:xfrm>
            <a:off x="307975" y="981468"/>
            <a:ext cx="2162758" cy="2622573"/>
          </a:xfrm>
          <a:prstGeom prst="rect">
            <a:avLst/>
          </a:prstGeom>
          <a:noFill/>
          <a:ln>
            <a:noFill/>
          </a:ln>
          <a:extLst>
            <a:ext uri="{53640926-AAD7-44D8-BBD7-CCE9431645EC}">
              <a14:shadowObscured xmlns:a14="http://schemas.microsoft.com/office/drawing/2010/main"/>
            </a:ext>
          </a:extLst>
        </p:spPr>
      </p:pic>
      <p:pic>
        <p:nvPicPr>
          <p:cNvPr id="15" name="Picture 8" descr="Risultati immagini per SASSOFO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5291013"/>
            <a:ext cx="935865" cy="1301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Risultati immagini per SASSOFO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4655" y="2382679"/>
            <a:ext cx="1053800" cy="146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29550"/>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wheel(1)">
                                      <p:cBhvr>
                                        <p:cTn id="13" dur="2000"/>
                                        <p:tgtEl>
                                          <p:spTgt spid="20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ppt_w</p:attrName>
                                        </p:attrNameLst>
                                      </p:cBhvr>
                                      <p:tavLst>
                                        <p:tav tm="0" fmla="#ppt_w*sin(2.5*pi*$)">
                                          <p:val>
                                            <p:fltVal val="0"/>
                                          </p:val>
                                        </p:tav>
                                        <p:tav tm="100000">
                                          <p:val>
                                            <p:fltVal val="1"/>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anim calcmode="lin" valueType="num">
                                      <p:cBhvr>
                                        <p:cTn id="31" dur="2000" fill="hold"/>
                                        <p:tgtEl>
                                          <p:spTgt spid="5"/>
                                        </p:tgtEl>
                                        <p:attrNameLst>
                                          <p:attrName>ppt_w</p:attrName>
                                        </p:attrNameLst>
                                      </p:cBhvr>
                                      <p:tavLst>
                                        <p:tav tm="0" fmla="#ppt_w*sin(2.5*pi*$)">
                                          <p:val>
                                            <p:fltVal val="0"/>
                                          </p:val>
                                        </p:tav>
                                        <p:tav tm="100000">
                                          <p:val>
                                            <p:fltVal val="1"/>
                                          </p:val>
                                        </p:tav>
                                      </p:tavLst>
                                    </p:anim>
                                    <p:anim calcmode="lin" valueType="num">
                                      <p:cBhvr>
                                        <p:cTn id="32"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anim calcmode="lin" valueType="num">
                                      <p:cBhvr>
                                        <p:cTn id="38" dur="2000" fill="hold"/>
                                        <p:tgtEl>
                                          <p:spTgt spid="7"/>
                                        </p:tgtEl>
                                        <p:attrNameLst>
                                          <p:attrName>ppt_w</p:attrName>
                                        </p:attrNameLst>
                                      </p:cBhvr>
                                      <p:tavLst>
                                        <p:tav tm="0" fmla="#ppt_w*sin(2.5*pi*$)">
                                          <p:val>
                                            <p:fltVal val="0"/>
                                          </p:val>
                                        </p:tav>
                                        <p:tav tm="100000">
                                          <p:val>
                                            <p:fltVal val="1"/>
                                          </p:val>
                                        </p:tav>
                                      </p:tavLst>
                                    </p:anim>
                                    <p:anim calcmode="lin" valueType="num">
                                      <p:cBhvr>
                                        <p:cTn id="3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heel(1)">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80">
                                          <p:stCondLst>
                                            <p:cond delay="0"/>
                                          </p:stCondLst>
                                        </p:cTn>
                                        <p:tgtEl>
                                          <p:spTgt spid="15"/>
                                        </p:tgtEl>
                                      </p:cBhvr>
                                    </p:animEffect>
                                    <p:anim calcmode="lin" valueType="num">
                                      <p:cBhvr>
                                        <p:cTn id="6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3" dur="26">
                                          <p:stCondLst>
                                            <p:cond delay="650"/>
                                          </p:stCondLst>
                                        </p:cTn>
                                        <p:tgtEl>
                                          <p:spTgt spid="15"/>
                                        </p:tgtEl>
                                      </p:cBhvr>
                                      <p:to x="100000" y="60000"/>
                                    </p:animScale>
                                    <p:animScale>
                                      <p:cBhvr>
                                        <p:cTn id="74" dur="166" decel="50000">
                                          <p:stCondLst>
                                            <p:cond delay="676"/>
                                          </p:stCondLst>
                                        </p:cTn>
                                        <p:tgtEl>
                                          <p:spTgt spid="15"/>
                                        </p:tgtEl>
                                      </p:cBhvr>
                                      <p:to x="100000" y="100000"/>
                                    </p:animScale>
                                    <p:animScale>
                                      <p:cBhvr>
                                        <p:cTn id="75" dur="26">
                                          <p:stCondLst>
                                            <p:cond delay="1312"/>
                                          </p:stCondLst>
                                        </p:cTn>
                                        <p:tgtEl>
                                          <p:spTgt spid="15"/>
                                        </p:tgtEl>
                                      </p:cBhvr>
                                      <p:to x="100000" y="80000"/>
                                    </p:animScale>
                                    <p:animScale>
                                      <p:cBhvr>
                                        <p:cTn id="76" dur="166" decel="50000">
                                          <p:stCondLst>
                                            <p:cond delay="1338"/>
                                          </p:stCondLst>
                                        </p:cTn>
                                        <p:tgtEl>
                                          <p:spTgt spid="15"/>
                                        </p:tgtEl>
                                      </p:cBhvr>
                                      <p:to x="100000" y="100000"/>
                                    </p:animScale>
                                    <p:animScale>
                                      <p:cBhvr>
                                        <p:cTn id="77" dur="26">
                                          <p:stCondLst>
                                            <p:cond delay="1642"/>
                                          </p:stCondLst>
                                        </p:cTn>
                                        <p:tgtEl>
                                          <p:spTgt spid="15"/>
                                        </p:tgtEl>
                                      </p:cBhvr>
                                      <p:to x="100000" y="90000"/>
                                    </p:animScale>
                                    <p:animScale>
                                      <p:cBhvr>
                                        <p:cTn id="78" dur="166" decel="50000">
                                          <p:stCondLst>
                                            <p:cond delay="1668"/>
                                          </p:stCondLst>
                                        </p:cTn>
                                        <p:tgtEl>
                                          <p:spTgt spid="15"/>
                                        </p:tgtEl>
                                      </p:cBhvr>
                                      <p:to x="100000" y="100000"/>
                                    </p:animScale>
                                    <p:animScale>
                                      <p:cBhvr>
                                        <p:cTn id="79" dur="26">
                                          <p:stCondLst>
                                            <p:cond delay="1808"/>
                                          </p:stCondLst>
                                        </p:cTn>
                                        <p:tgtEl>
                                          <p:spTgt spid="15"/>
                                        </p:tgtEl>
                                      </p:cBhvr>
                                      <p:to x="100000" y="95000"/>
                                    </p:animScale>
                                    <p:animScale>
                                      <p:cBhvr>
                                        <p:cTn id="80" dur="166" decel="50000">
                                          <p:stCondLst>
                                            <p:cond delay="1834"/>
                                          </p:stCondLst>
                                        </p:cTn>
                                        <p:tgtEl>
                                          <p:spTgt spid="15"/>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80">
                                          <p:stCondLst>
                                            <p:cond delay="0"/>
                                          </p:stCondLst>
                                        </p:cTn>
                                        <p:tgtEl>
                                          <p:spTgt spid="16"/>
                                        </p:tgtEl>
                                      </p:cBhvr>
                                    </p:animEffect>
                                    <p:anim calcmode="lin" valueType="num">
                                      <p:cBhvr>
                                        <p:cTn id="8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1" dur="26">
                                          <p:stCondLst>
                                            <p:cond delay="650"/>
                                          </p:stCondLst>
                                        </p:cTn>
                                        <p:tgtEl>
                                          <p:spTgt spid="16"/>
                                        </p:tgtEl>
                                      </p:cBhvr>
                                      <p:to x="100000" y="60000"/>
                                    </p:animScale>
                                    <p:animScale>
                                      <p:cBhvr>
                                        <p:cTn id="92" dur="166" decel="50000">
                                          <p:stCondLst>
                                            <p:cond delay="676"/>
                                          </p:stCondLst>
                                        </p:cTn>
                                        <p:tgtEl>
                                          <p:spTgt spid="16"/>
                                        </p:tgtEl>
                                      </p:cBhvr>
                                      <p:to x="100000" y="100000"/>
                                    </p:animScale>
                                    <p:animScale>
                                      <p:cBhvr>
                                        <p:cTn id="93" dur="26">
                                          <p:stCondLst>
                                            <p:cond delay="1312"/>
                                          </p:stCondLst>
                                        </p:cTn>
                                        <p:tgtEl>
                                          <p:spTgt spid="16"/>
                                        </p:tgtEl>
                                      </p:cBhvr>
                                      <p:to x="100000" y="80000"/>
                                    </p:animScale>
                                    <p:animScale>
                                      <p:cBhvr>
                                        <p:cTn id="94" dur="166" decel="50000">
                                          <p:stCondLst>
                                            <p:cond delay="1338"/>
                                          </p:stCondLst>
                                        </p:cTn>
                                        <p:tgtEl>
                                          <p:spTgt spid="16"/>
                                        </p:tgtEl>
                                      </p:cBhvr>
                                      <p:to x="100000" y="100000"/>
                                    </p:animScale>
                                    <p:animScale>
                                      <p:cBhvr>
                                        <p:cTn id="95" dur="26">
                                          <p:stCondLst>
                                            <p:cond delay="1642"/>
                                          </p:stCondLst>
                                        </p:cTn>
                                        <p:tgtEl>
                                          <p:spTgt spid="16"/>
                                        </p:tgtEl>
                                      </p:cBhvr>
                                      <p:to x="100000" y="90000"/>
                                    </p:animScale>
                                    <p:animScale>
                                      <p:cBhvr>
                                        <p:cTn id="96" dur="166" decel="50000">
                                          <p:stCondLst>
                                            <p:cond delay="1668"/>
                                          </p:stCondLst>
                                        </p:cTn>
                                        <p:tgtEl>
                                          <p:spTgt spid="16"/>
                                        </p:tgtEl>
                                      </p:cBhvr>
                                      <p:to x="100000" y="100000"/>
                                    </p:animScale>
                                    <p:animScale>
                                      <p:cBhvr>
                                        <p:cTn id="97" dur="26">
                                          <p:stCondLst>
                                            <p:cond delay="1808"/>
                                          </p:stCondLst>
                                        </p:cTn>
                                        <p:tgtEl>
                                          <p:spTgt spid="16"/>
                                        </p:tgtEl>
                                      </p:cBhvr>
                                      <p:to x="100000" y="95000"/>
                                    </p:animScale>
                                    <p:animScale>
                                      <p:cBhvr>
                                        <p:cTn id="9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isultati immagini per L'APERI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597" y="4182292"/>
            <a:ext cx="2935373" cy="177747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4992389" y="136946"/>
            <a:ext cx="2705877" cy="520463"/>
          </a:xfrm>
          <a:prstGeom prst="rect">
            <a:avLst/>
          </a:prstGeom>
        </p:spPr>
        <p:txBody>
          <a:bodyPr wrap="square">
            <a:spAutoFit/>
          </a:bodyPr>
          <a:lstStyle/>
          <a:p>
            <a:pPr>
              <a:lnSpc>
                <a:spcPct val="107000"/>
              </a:lnSpc>
              <a:spcAft>
                <a:spcPts val="800"/>
              </a:spcAft>
            </a:pPr>
            <a:r>
              <a:rPr lang="it-IT" sz="2600" dirty="0" smtClean="0">
                <a:effectLst/>
                <a:latin typeface="Comic Sans MS" panose="030F0702030302020204" pitchFamily="66" charset="0"/>
                <a:ea typeface="Calibri" panose="020F0502020204030204" pitchFamily="34" charset="0"/>
                <a:cs typeface="Times New Roman" panose="02020603050405020304" pitchFamily="18" charset="0"/>
              </a:rPr>
              <a:t>L’APERITIVO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p:cNvSpPr/>
          <p:nvPr/>
        </p:nvSpPr>
        <p:spPr>
          <a:xfrm>
            <a:off x="129253" y="928849"/>
            <a:ext cx="4245073" cy="322332"/>
          </a:xfrm>
          <a:prstGeom prst="rect">
            <a:avLst/>
          </a:prstGeom>
        </p:spPr>
        <p:txBody>
          <a:bodyPr wrap="none">
            <a:spAutoFit/>
          </a:bodyPr>
          <a:lstStyle/>
          <a:p>
            <a:pPr algn="ctr">
              <a:lnSpc>
                <a:spcPct val="115000"/>
              </a:lnSpc>
              <a:spcAft>
                <a:spcPts val="1000"/>
              </a:spcAft>
            </a:pP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Savarin di bagna </a:t>
            </a:r>
            <a:r>
              <a:rPr lang="it-IT" sz="1400" b="1" i="1" dirty="0" err="1" smtClean="0">
                <a:effectLst/>
                <a:latin typeface="Comic Sans MS" panose="030F0702030302020204" pitchFamily="66" charset="0"/>
                <a:ea typeface="Calibri" panose="020F0502020204030204" pitchFamily="34" charset="0"/>
                <a:cs typeface="Times New Roman" panose="02020603050405020304" pitchFamily="18" charset="0"/>
              </a:rPr>
              <a:t>caȏda</a:t>
            </a: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 con peperoni arrostiti </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Rettangolo 3"/>
          <p:cNvSpPr/>
          <p:nvPr/>
        </p:nvSpPr>
        <p:spPr>
          <a:xfrm>
            <a:off x="3625756" y="6034485"/>
            <a:ext cx="5059397" cy="716093"/>
          </a:xfrm>
          <a:prstGeom prst="rect">
            <a:avLst/>
          </a:prstGeom>
        </p:spPr>
        <p:txBody>
          <a:bodyPr wrap="none">
            <a:spAutoFit/>
          </a:bodyPr>
          <a:lstStyle/>
          <a:p>
            <a:pPr algn="ctr">
              <a:lnSpc>
                <a:spcPct val="115000"/>
              </a:lnSpc>
              <a:spcAft>
                <a:spcPts val="1000"/>
              </a:spcAft>
            </a:pPr>
            <a:r>
              <a:rPr lang="it-IT" sz="1400" b="1" i="1" dirty="0" err="1" smtClean="0">
                <a:effectLst/>
                <a:latin typeface="Comic Sans MS" panose="030F0702030302020204" pitchFamily="66" charset="0"/>
                <a:ea typeface="Calibri" panose="020F0502020204030204" pitchFamily="34" charset="0"/>
                <a:cs typeface="Times New Roman" panose="02020603050405020304" pitchFamily="18" charset="0"/>
              </a:rPr>
              <a:t>Tartellette</a:t>
            </a: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 alla bavarese di porri, bacon e crema cotta</a:t>
            </a:r>
          </a:p>
          <a:p>
            <a:pPr algn="ctr">
              <a:lnSpc>
                <a:spcPct val="115000"/>
              </a:lnSpc>
              <a:spcAft>
                <a:spcPts val="1000"/>
              </a:spcAft>
            </a:pPr>
            <a:r>
              <a:rPr lang="it-IT" sz="1400" b="1" i="1" dirty="0" smtClean="0">
                <a:latin typeface="Comic Sans MS" panose="030F0702030302020204" pitchFamily="66" charset="0"/>
                <a:ea typeface="Calibri" panose="020F0502020204030204" pitchFamily="34" charset="0"/>
                <a:cs typeface="Times New Roman" panose="02020603050405020304" pitchFamily="18" charset="0"/>
              </a:rPr>
              <a:t>Gamberi arancia e brandy </a:t>
            </a:r>
            <a:r>
              <a:rPr lang="it-IT" sz="1400" b="1" i="1" dirty="0" err="1" smtClean="0">
                <a:latin typeface="Comic Sans MS" panose="030F0702030302020204" pitchFamily="66" charset="0"/>
                <a:ea typeface="Calibri" panose="020F0502020204030204" pitchFamily="34" charset="0"/>
                <a:cs typeface="Times New Roman" panose="02020603050405020304" pitchFamily="18" charset="0"/>
              </a:rPr>
              <a:t>flambee</a:t>
            </a: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 </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5" name="Rettangolo 4"/>
          <p:cNvSpPr/>
          <p:nvPr/>
        </p:nvSpPr>
        <p:spPr>
          <a:xfrm>
            <a:off x="8018037" y="826554"/>
            <a:ext cx="4020554" cy="587853"/>
          </a:xfrm>
          <a:prstGeom prst="rect">
            <a:avLst/>
          </a:prstGeom>
        </p:spPr>
        <p:txBody>
          <a:bodyPr wrap="square">
            <a:spAutoFit/>
          </a:bodyPr>
          <a:lstStyle/>
          <a:p>
            <a:pPr algn="ctr">
              <a:lnSpc>
                <a:spcPct val="115000"/>
              </a:lnSpc>
              <a:spcAft>
                <a:spcPts val="1000"/>
              </a:spcAft>
            </a:pPr>
            <a:r>
              <a:rPr lang="it-IT" sz="1400" b="1" i="1" dirty="0" err="1" smtClean="0">
                <a:effectLst/>
                <a:latin typeface="Comic Sans MS" panose="030F0702030302020204" pitchFamily="66" charset="0"/>
                <a:ea typeface="Calibri" panose="020F0502020204030204" pitchFamily="34" charset="0"/>
                <a:cs typeface="Times New Roman" panose="02020603050405020304" pitchFamily="18" charset="0"/>
              </a:rPr>
              <a:t>Tartelette</a:t>
            </a: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 alla mousse di mortadella e granella di pistacchi</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6" name="Rettangolo 5"/>
          <p:cNvSpPr/>
          <p:nvPr/>
        </p:nvSpPr>
        <p:spPr>
          <a:xfrm>
            <a:off x="399351" y="1800167"/>
            <a:ext cx="3682418" cy="340093"/>
          </a:xfrm>
          <a:prstGeom prst="rect">
            <a:avLst/>
          </a:prstGeom>
        </p:spPr>
        <p:txBody>
          <a:bodyPr wrap="none">
            <a:spAutoFit/>
          </a:bodyPr>
          <a:lstStyle/>
          <a:p>
            <a:pPr algn="ctr">
              <a:lnSpc>
                <a:spcPct val="115000"/>
              </a:lnSpc>
              <a:spcAft>
                <a:spcPts val="1000"/>
              </a:spcAft>
            </a:pP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Tartine al gorgonzola, pere noci e miele</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Rettangolo 6"/>
          <p:cNvSpPr/>
          <p:nvPr/>
        </p:nvSpPr>
        <p:spPr>
          <a:xfrm>
            <a:off x="-20904" y="2800936"/>
            <a:ext cx="4395230" cy="523220"/>
          </a:xfrm>
          <a:prstGeom prst="rect">
            <a:avLst/>
          </a:prstGeom>
        </p:spPr>
        <p:txBody>
          <a:bodyPr wrap="square">
            <a:spAutoFit/>
          </a:bodyPr>
          <a:lstStyle/>
          <a:p>
            <a:pPr algn="ctr"/>
            <a:r>
              <a:rPr lang="it-IT" sz="1400" b="1" i="1" dirty="0" smtClean="0">
                <a:effectLst/>
                <a:latin typeface="Comic Sans MS" panose="030F0702030302020204" pitchFamily="66" charset="0"/>
                <a:ea typeface="Calibri" panose="020F0502020204030204" pitchFamily="34" charset="0"/>
              </a:rPr>
              <a:t>Polentine al radicchio, cipolla, asiago e semi di papavero</a:t>
            </a:r>
            <a:endParaRPr lang="it-IT" sz="1400" dirty="0">
              <a:latin typeface="Comic Sans MS" panose="030F0702030302020204" pitchFamily="66" charset="0"/>
            </a:endParaRPr>
          </a:p>
        </p:txBody>
      </p:sp>
      <p:sp>
        <p:nvSpPr>
          <p:cNvPr id="8" name="Rettangolo 7"/>
          <p:cNvSpPr/>
          <p:nvPr/>
        </p:nvSpPr>
        <p:spPr>
          <a:xfrm>
            <a:off x="4669597" y="3594555"/>
            <a:ext cx="2877712" cy="340093"/>
          </a:xfrm>
          <a:prstGeom prst="rect">
            <a:avLst/>
          </a:prstGeom>
        </p:spPr>
        <p:txBody>
          <a:bodyPr wrap="none">
            <a:spAutoFit/>
          </a:bodyPr>
          <a:lstStyle/>
          <a:p>
            <a:pPr algn="ctr">
              <a:lnSpc>
                <a:spcPct val="115000"/>
              </a:lnSpc>
              <a:spcAft>
                <a:spcPts val="1000"/>
              </a:spcAft>
            </a:pP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Mini babà al pecorino e salame</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9" name="Rettangolo 8"/>
          <p:cNvSpPr/>
          <p:nvPr/>
        </p:nvSpPr>
        <p:spPr>
          <a:xfrm>
            <a:off x="7959044" y="2075799"/>
            <a:ext cx="4315279" cy="587853"/>
          </a:xfrm>
          <a:prstGeom prst="rect">
            <a:avLst/>
          </a:prstGeom>
        </p:spPr>
        <p:txBody>
          <a:bodyPr wrap="square">
            <a:spAutoFit/>
          </a:bodyPr>
          <a:lstStyle/>
          <a:p>
            <a:pPr algn="ctr">
              <a:lnSpc>
                <a:spcPct val="115000"/>
              </a:lnSpc>
              <a:spcAft>
                <a:spcPts val="1000"/>
              </a:spcAft>
              <a:tabLst>
                <a:tab pos="2533650" algn="l"/>
                <a:tab pos="3060065" algn="ctr"/>
              </a:tabLst>
            </a:pP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Bocconcini di sfoglia pasta di salsiccia e semi di finocchio</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0" name="Rettangolo 9"/>
          <p:cNvSpPr/>
          <p:nvPr/>
        </p:nvSpPr>
        <p:spPr>
          <a:xfrm>
            <a:off x="406873" y="4154878"/>
            <a:ext cx="3409909" cy="340093"/>
          </a:xfrm>
          <a:prstGeom prst="rect">
            <a:avLst/>
          </a:prstGeom>
        </p:spPr>
        <p:txBody>
          <a:bodyPr wrap="none">
            <a:spAutoFit/>
          </a:bodyPr>
          <a:lstStyle/>
          <a:p>
            <a:pPr algn="ctr">
              <a:lnSpc>
                <a:spcPct val="115000"/>
              </a:lnSpc>
              <a:spcAft>
                <a:spcPts val="1000"/>
              </a:spcAft>
            </a:pP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Baccalà mantecato con crema di ceci</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1" name="Rettangolo 10"/>
          <p:cNvSpPr/>
          <p:nvPr/>
        </p:nvSpPr>
        <p:spPr>
          <a:xfrm>
            <a:off x="8507108" y="3344197"/>
            <a:ext cx="3219151" cy="340093"/>
          </a:xfrm>
          <a:prstGeom prst="rect">
            <a:avLst/>
          </a:prstGeom>
        </p:spPr>
        <p:txBody>
          <a:bodyPr wrap="none">
            <a:spAutoFit/>
          </a:bodyPr>
          <a:lstStyle/>
          <a:p>
            <a:pPr algn="ctr">
              <a:lnSpc>
                <a:spcPct val="115000"/>
              </a:lnSpc>
              <a:spcAft>
                <a:spcPts val="1000"/>
              </a:spcAft>
            </a:pPr>
            <a:r>
              <a:rPr lang="it-IT" sz="1400" b="1" i="1" dirty="0" smtClean="0">
                <a:effectLst/>
                <a:latin typeface="Comic Sans MS" panose="030F0702030302020204" pitchFamily="66" charset="0"/>
                <a:ea typeface="Calibri" panose="020F0502020204030204" pitchFamily="34" charset="0"/>
                <a:cs typeface="Times New Roman" panose="02020603050405020304" pitchFamily="18" charset="0"/>
              </a:rPr>
              <a:t>Polpettine nella crema di peperoni</a:t>
            </a:r>
            <a:endParaRPr lang="it-IT"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4" name="Picture 2" descr="Risultati immagini per MAESTRINI CON ALUNNI ALBERGHIERO SPOLE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866" y="730787"/>
            <a:ext cx="3607178" cy="2705383"/>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descr="Risultati immagini per L'APERITIV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150" name="Picture 6" descr="Risultati immagini per L'APERITIV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8751" y="4626899"/>
            <a:ext cx="2221891" cy="1988593"/>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p:cNvPicPr>
            <a:picLocks noChangeAspect="1"/>
          </p:cNvPicPr>
          <p:nvPr/>
        </p:nvPicPr>
        <p:blipFill>
          <a:blip r:embed="rId5"/>
          <a:stretch>
            <a:fillRect/>
          </a:stretch>
        </p:blipFill>
        <p:spPr>
          <a:xfrm>
            <a:off x="685842" y="4697526"/>
            <a:ext cx="2584579" cy="1938435"/>
          </a:xfrm>
          <a:prstGeom prst="rect">
            <a:avLst/>
          </a:prstGeom>
        </p:spPr>
      </p:pic>
      <p:pic>
        <p:nvPicPr>
          <p:cNvPr id="16" name="Immagine 15"/>
          <p:cNvPicPr>
            <a:picLocks noChangeAspect="1"/>
          </p:cNvPicPr>
          <p:nvPr/>
        </p:nvPicPr>
        <p:blipFill>
          <a:blip r:embed="rId6"/>
          <a:stretch>
            <a:fillRect/>
          </a:stretch>
        </p:blipFill>
        <p:spPr>
          <a:xfrm>
            <a:off x="7811814" y="4182292"/>
            <a:ext cx="873339" cy="1211569"/>
          </a:xfrm>
          <a:prstGeom prst="rect">
            <a:avLst/>
          </a:prstGeom>
        </p:spPr>
      </p:pic>
      <p:pic>
        <p:nvPicPr>
          <p:cNvPr id="17" name="Immagine 16"/>
          <p:cNvPicPr>
            <a:picLocks noChangeAspect="1"/>
          </p:cNvPicPr>
          <p:nvPr/>
        </p:nvPicPr>
        <p:blipFill>
          <a:blip r:embed="rId6"/>
          <a:stretch>
            <a:fillRect/>
          </a:stretch>
        </p:blipFill>
        <p:spPr>
          <a:xfrm>
            <a:off x="3544902" y="4780279"/>
            <a:ext cx="850214" cy="1179488"/>
          </a:xfrm>
          <a:prstGeom prst="rect">
            <a:avLst/>
          </a:prstGeom>
        </p:spPr>
      </p:pic>
    </p:spTree>
    <p:extLst>
      <p:ext uri="{BB962C8B-B14F-4D97-AF65-F5344CB8AC3E}">
        <p14:creationId xmlns:p14="http://schemas.microsoft.com/office/powerpoint/2010/main" val="337819663"/>
      </p:ext>
    </p:extLst>
  </p:cSld>
  <p:clrMapOvr>
    <a:masterClrMapping/>
  </p:clrMapOvr>
  <mc:AlternateContent xmlns:mc="http://schemas.openxmlformats.org/markup-compatibility/2006" xmlns:p14="http://schemas.microsoft.com/office/powerpoint/2010/main">
    <mc:Choice Requires="p14">
      <p:transition spd="slow" p14:dur="4500" advClick="0" advTm="15000">
        <p14:glitter pattern="hexagon"/>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ppt_w</p:attrName>
                                        </p:attrNameLst>
                                      </p:cBhvr>
                                      <p:tavLst>
                                        <p:tav tm="0" fmla="#ppt_w*sin(2.5*pi*$)">
                                          <p:val>
                                            <p:fltVal val="0"/>
                                          </p:val>
                                        </p:tav>
                                        <p:tav tm="100000">
                                          <p:val>
                                            <p:fltVal val="1"/>
                                          </p:val>
                                        </p:tav>
                                      </p:tavLst>
                                    </p:anim>
                                    <p:anim calcmode="lin" valueType="num">
                                      <p:cBhvr>
                                        <p:cTn id="2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2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heel(1)">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2000"/>
                                        <p:tgtEl>
                                          <p:spTgt spid="8"/>
                                        </p:tgtEl>
                                      </p:cBhvr>
                                    </p:animEffect>
                                    <p:anim calcmode="lin" valueType="num">
                                      <p:cBhvr>
                                        <p:cTn id="59" dur="2000" fill="hold"/>
                                        <p:tgtEl>
                                          <p:spTgt spid="8"/>
                                        </p:tgtEl>
                                        <p:attrNameLst>
                                          <p:attrName>ppt_w</p:attrName>
                                        </p:attrNameLst>
                                      </p:cBhvr>
                                      <p:tavLst>
                                        <p:tav tm="0" fmla="#ppt_w*sin(2.5*pi*$)">
                                          <p:val>
                                            <p:fltVal val="0"/>
                                          </p:val>
                                        </p:tav>
                                        <p:tav tm="100000">
                                          <p:val>
                                            <p:fltVal val="1"/>
                                          </p:val>
                                        </p:tav>
                                      </p:tavLst>
                                    </p:anim>
                                    <p:anim calcmode="lin" valueType="num">
                                      <p:cBhvr>
                                        <p:cTn id="6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1000" fill="hold"/>
                                        <p:tgtEl>
                                          <p:spTgt spid="4"/>
                                        </p:tgtEl>
                                        <p:attrNameLst>
                                          <p:attrName>ppt_w</p:attrName>
                                        </p:attrNameLst>
                                      </p:cBhvr>
                                      <p:tavLst>
                                        <p:tav tm="0">
                                          <p:val>
                                            <p:fltVal val="0"/>
                                          </p:val>
                                        </p:tav>
                                        <p:tav tm="100000">
                                          <p:val>
                                            <p:strVal val="#ppt_w"/>
                                          </p:val>
                                        </p:tav>
                                      </p:tavLst>
                                    </p:anim>
                                    <p:anim calcmode="lin" valueType="num">
                                      <p:cBhvr>
                                        <p:cTn id="66" dur="1000" fill="hold"/>
                                        <p:tgtEl>
                                          <p:spTgt spid="4"/>
                                        </p:tgtEl>
                                        <p:attrNameLst>
                                          <p:attrName>ppt_h</p:attrName>
                                        </p:attrNameLst>
                                      </p:cBhvr>
                                      <p:tavLst>
                                        <p:tav tm="0">
                                          <p:val>
                                            <p:fltVal val="0"/>
                                          </p:val>
                                        </p:tav>
                                        <p:tav tm="100000">
                                          <p:val>
                                            <p:strVal val="#ppt_h"/>
                                          </p:val>
                                        </p:tav>
                                      </p:tavLst>
                                    </p:anim>
                                    <p:anim calcmode="lin" valueType="num">
                                      <p:cBhvr>
                                        <p:cTn id="67" dur="1000" fill="hold"/>
                                        <p:tgtEl>
                                          <p:spTgt spid="4"/>
                                        </p:tgtEl>
                                        <p:attrNameLst>
                                          <p:attrName>style.rotation</p:attrName>
                                        </p:attrNameLst>
                                      </p:cBhvr>
                                      <p:tavLst>
                                        <p:tav tm="0">
                                          <p:val>
                                            <p:fltVal val="90"/>
                                          </p:val>
                                        </p:tav>
                                        <p:tav tm="100000">
                                          <p:val>
                                            <p:fltVal val="0"/>
                                          </p:val>
                                        </p:tav>
                                      </p:tavLst>
                                    </p:anim>
                                    <p:animEffect transition="in" filter="fade">
                                      <p:cBhvr>
                                        <p:cTn id="68" dur="10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6146"/>
                                        </p:tgtEl>
                                        <p:attrNameLst>
                                          <p:attrName>style.visibility</p:attrName>
                                        </p:attrNameLst>
                                      </p:cBhvr>
                                      <p:to>
                                        <p:strVal val="visible"/>
                                      </p:to>
                                    </p:set>
                                    <p:animEffect transition="in" filter="circle(in)">
                                      <p:cBhvr>
                                        <p:cTn id="73" dur="2000"/>
                                        <p:tgtEl>
                                          <p:spTgt spid="6146"/>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2000"/>
                                        <p:tgtEl>
                                          <p:spTgt spid="14"/>
                                        </p:tgtEl>
                                      </p:cBhvr>
                                    </p:animEffect>
                                    <p:anim calcmode="lin" valueType="num">
                                      <p:cBhvr>
                                        <p:cTn id="79" dur="2000" fill="hold"/>
                                        <p:tgtEl>
                                          <p:spTgt spid="14"/>
                                        </p:tgtEl>
                                        <p:attrNameLst>
                                          <p:attrName>ppt_w</p:attrName>
                                        </p:attrNameLst>
                                      </p:cBhvr>
                                      <p:tavLst>
                                        <p:tav tm="0" fmla="#ppt_w*sin(2.5*pi*$)">
                                          <p:val>
                                            <p:fltVal val="0"/>
                                          </p:val>
                                        </p:tav>
                                        <p:tav tm="100000">
                                          <p:val>
                                            <p:fltVal val="1"/>
                                          </p:val>
                                        </p:tav>
                                      </p:tavLst>
                                    </p:anim>
                                    <p:anim calcmode="lin" valueType="num">
                                      <p:cBhvr>
                                        <p:cTn id="80"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6150"/>
                                        </p:tgtEl>
                                        <p:attrNameLst>
                                          <p:attrName>style.visibility</p:attrName>
                                        </p:attrNameLst>
                                      </p:cBhvr>
                                      <p:to>
                                        <p:strVal val="visible"/>
                                      </p:to>
                                    </p:set>
                                    <p:animEffect transition="in" filter="wipe(down)">
                                      <p:cBhvr>
                                        <p:cTn id="85" dur="580">
                                          <p:stCondLst>
                                            <p:cond delay="0"/>
                                          </p:stCondLst>
                                        </p:cTn>
                                        <p:tgtEl>
                                          <p:spTgt spid="6150"/>
                                        </p:tgtEl>
                                      </p:cBhvr>
                                    </p:animEffect>
                                    <p:anim calcmode="lin" valueType="num">
                                      <p:cBhvr>
                                        <p:cTn id="86" dur="1822" tmFilter="0,0; 0.14,0.36; 0.43,0.73; 0.71,0.91; 1.0,1.0">
                                          <p:stCondLst>
                                            <p:cond delay="0"/>
                                          </p:stCondLst>
                                        </p:cTn>
                                        <p:tgtEl>
                                          <p:spTgt spid="6150"/>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6150"/>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6150"/>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6150"/>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6150"/>
                                        </p:tgtEl>
                                        <p:attrNameLst>
                                          <p:attrName>ppt_y</p:attrName>
                                        </p:attrNameLst>
                                      </p:cBhvr>
                                      <p:tavLst>
                                        <p:tav tm="0" fmla="#ppt_y-sin(pi*$)/81">
                                          <p:val>
                                            <p:fltVal val="0"/>
                                          </p:val>
                                        </p:tav>
                                        <p:tav tm="100000">
                                          <p:val>
                                            <p:fltVal val="1"/>
                                          </p:val>
                                        </p:tav>
                                      </p:tavLst>
                                    </p:anim>
                                    <p:animScale>
                                      <p:cBhvr>
                                        <p:cTn id="91" dur="26">
                                          <p:stCondLst>
                                            <p:cond delay="650"/>
                                          </p:stCondLst>
                                        </p:cTn>
                                        <p:tgtEl>
                                          <p:spTgt spid="6150"/>
                                        </p:tgtEl>
                                      </p:cBhvr>
                                      <p:to x="100000" y="60000"/>
                                    </p:animScale>
                                    <p:animScale>
                                      <p:cBhvr>
                                        <p:cTn id="92" dur="166" decel="50000">
                                          <p:stCondLst>
                                            <p:cond delay="676"/>
                                          </p:stCondLst>
                                        </p:cTn>
                                        <p:tgtEl>
                                          <p:spTgt spid="6150"/>
                                        </p:tgtEl>
                                      </p:cBhvr>
                                      <p:to x="100000" y="100000"/>
                                    </p:animScale>
                                    <p:animScale>
                                      <p:cBhvr>
                                        <p:cTn id="93" dur="26">
                                          <p:stCondLst>
                                            <p:cond delay="1312"/>
                                          </p:stCondLst>
                                        </p:cTn>
                                        <p:tgtEl>
                                          <p:spTgt spid="6150"/>
                                        </p:tgtEl>
                                      </p:cBhvr>
                                      <p:to x="100000" y="80000"/>
                                    </p:animScale>
                                    <p:animScale>
                                      <p:cBhvr>
                                        <p:cTn id="94" dur="166" decel="50000">
                                          <p:stCondLst>
                                            <p:cond delay="1338"/>
                                          </p:stCondLst>
                                        </p:cTn>
                                        <p:tgtEl>
                                          <p:spTgt spid="6150"/>
                                        </p:tgtEl>
                                      </p:cBhvr>
                                      <p:to x="100000" y="100000"/>
                                    </p:animScale>
                                    <p:animScale>
                                      <p:cBhvr>
                                        <p:cTn id="95" dur="26">
                                          <p:stCondLst>
                                            <p:cond delay="1642"/>
                                          </p:stCondLst>
                                        </p:cTn>
                                        <p:tgtEl>
                                          <p:spTgt spid="6150"/>
                                        </p:tgtEl>
                                      </p:cBhvr>
                                      <p:to x="100000" y="90000"/>
                                    </p:animScale>
                                    <p:animScale>
                                      <p:cBhvr>
                                        <p:cTn id="96" dur="166" decel="50000">
                                          <p:stCondLst>
                                            <p:cond delay="1668"/>
                                          </p:stCondLst>
                                        </p:cTn>
                                        <p:tgtEl>
                                          <p:spTgt spid="6150"/>
                                        </p:tgtEl>
                                      </p:cBhvr>
                                      <p:to x="100000" y="100000"/>
                                    </p:animScale>
                                    <p:animScale>
                                      <p:cBhvr>
                                        <p:cTn id="97" dur="26">
                                          <p:stCondLst>
                                            <p:cond delay="1808"/>
                                          </p:stCondLst>
                                        </p:cTn>
                                        <p:tgtEl>
                                          <p:spTgt spid="6150"/>
                                        </p:tgtEl>
                                      </p:cBhvr>
                                      <p:to x="100000" y="95000"/>
                                    </p:animScale>
                                    <p:animScale>
                                      <p:cBhvr>
                                        <p:cTn id="98" dur="166" decel="50000">
                                          <p:stCondLst>
                                            <p:cond delay="1834"/>
                                          </p:stCondLst>
                                        </p:cTn>
                                        <p:tgtEl>
                                          <p:spTgt spid="6150"/>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45" presetClass="entr" presetSubtype="0" fill="hold" nodeType="click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2000"/>
                                        <p:tgtEl>
                                          <p:spTgt spid="15"/>
                                        </p:tgtEl>
                                      </p:cBhvr>
                                    </p:animEffect>
                                    <p:anim calcmode="lin" valueType="num">
                                      <p:cBhvr>
                                        <p:cTn id="104" dur="2000" fill="hold"/>
                                        <p:tgtEl>
                                          <p:spTgt spid="15"/>
                                        </p:tgtEl>
                                        <p:attrNameLst>
                                          <p:attrName>ppt_w</p:attrName>
                                        </p:attrNameLst>
                                      </p:cBhvr>
                                      <p:tavLst>
                                        <p:tav tm="0" fmla="#ppt_w*sin(2.5*pi*$)">
                                          <p:val>
                                            <p:fltVal val="0"/>
                                          </p:val>
                                        </p:tav>
                                        <p:tav tm="100000">
                                          <p:val>
                                            <p:fltVal val="1"/>
                                          </p:val>
                                        </p:tav>
                                      </p:tavLst>
                                    </p:anim>
                                    <p:anim calcmode="lin" valueType="num">
                                      <p:cBhvr>
                                        <p:cTn id="105"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000"/>
                                        <p:tgtEl>
                                          <p:spTgt spid="17"/>
                                        </p:tgtEl>
                                      </p:cBhvr>
                                    </p:animEffect>
                                    <p:anim calcmode="lin" valueType="num">
                                      <p:cBhvr>
                                        <p:cTn id="111" dur="2000" fill="hold"/>
                                        <p:tgtEl>
                                          <p:spTgt spid="17"/>
                                        </p:tgtEl>
                                        <p:attrNameLst>
                                          <p:attrName>ppt_w</p:attrName>
                                        </p:attrNameLst>
                                      </p:cBhvr>
                                      <p:tavLst>
                                        <p:tav tm="0" fmla="#ppt_w*sin(2.5*pi*$)">
                                          <p:val>
                                            <p:fltVal val="0"/>
                                          </p:val>
                                        </p:tav>
                                        <p:tav tm="100000">
                                          <p:val>
                                            <p:fltVal val="1"/>
                                          </p:val>
                                        </p:tav>
                                      </p:tavLst>
                                    </p:anim>
                                    <p:anim calcmode="lin" valueType="num">
                                      <p:cBhvr>
                                        <p:cTn id="11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nodeType="click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wipe(down)">
                                      <p:cBhvr>
                                        <p:cTn id="117" dur="580">
                                          <p:stCondLst>
                                            <p:cond delay="0"/>
                                          </p:stCondLst>
                                        </p:cTn>
                                        <p:tgtEl>
                                          <p:spTgt spid="16"/>
                                        </p:tgtEl>
                                      </p:cBhvr>
                                    </p:animEffect>
                                    <p:anim calcmode="lin" valueType="num">
                                      <p:cBhvr>
                                        <p:cTn id="11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3" dur="26">
                                          <p:stCondLst>
                                            <p:cond delay="650"/>
                                          </p:stCondLst>
                                        </p:cTn>
                                        <p:tgtEl>
                                          <p:spTgt spid="16"/>
                                        </p:tgtEl>
                                      </p:cBhvr>
                                      <p:to x="100000" y="60000"/>
                                    </p:animScale>
                                    <p:animScale>
                                      <p:cBhvr>
                                        <p:cTn id="124" dur="166" decel="50000">
                                          <p:stCondLst>
                                            <p:cond delay="676"/>
                                          </p:stCondLst>
                                        </p:cTn>
                                        <p:tgtEl>
                                          <p:spTgt spid="16"/>
                                        </p:tgtEl>
                                      </p:cBhvr>
                                      <p:to x="100000" y="100000"/>
                                    </p:animScale>
                                    <p:animScale>
                                      <p:cBhvr>
                                        <p:cTn id="125" dur="26">
                                          <p:stCondLst>
                                            <p:cond delay="1312"/>
                                          </p:stCondLst>
                                        </p:cTn>
                                        <p:tgtEl>
                                          <p:spTgt spid="16"/>
                                        </p:tgtEl>
                                      </p:cBhvr>
                                      <p:to x="100000" y="80000"/>
                                    </p:animScale>
                                    <p:animScale>
                                      <p:cBhvr>
                                        <p:cTn id="126" dur="166" decel="50000">
                                          <p:stCondLst>
                                            <p:cond delay="1338"/>
                                          </p:stCondLst>
                                        </p:cTn>
                                        <p:tgtEl>
                                          <p:spTgt spid="16"/>
                                        </p:tgtEl>
                                      </p:cBhvr>
                                      <p:to x="100000" y="100000"/>
                                    </p:animScale>
                                    <p:animScale>
                                      <p:cBhvr>
                                        <p:cTn id="127" dur="26">
                                          <p:stCondLst>
                                            <p:cond delay="1642"/>
                                          </p:stCondLst>
                                        </p:cTn>
                                        <p:tgtEl>
                                          <p:spTgt spid="16"/>
                                        </p:tgtEl>
                                      </p:cBhvr>
                                      <p:to x="100000" y="90000"/>
                                    </p:animScale>
                                    <p:animScale>
                                      <p:cBhvr>
                                        <p:cTn id="128" dur="166" decel="50000">
                                          <p:stCondLst>
                                            <p:cond delay="1668"/>
                                          </p:stCondLst>
                                        </p:cTn>
                                        <p:tgtEl>
                                          <p:spTgt spid="16"/>
                                        </p:tgtEl>
                                      </p:cBhvr>
                                      <p:to x="100000" y="100000"/>
                                    </p:animScale>
                                    <p:animScale>
                                      <p:cBhvr>
                                        <p:cTn id="129" dur="26">
                                          <p:stCondLst>
                                            <p:cond delay="1808"/>
                                          </p:stCondLst>
                                        </p:cTn>
                                        <p:tgtEl>
                                          <p:spTgt spid="16"/>
                                        </p:tgtEl>
                                      </p:cBhvr>
                                      <p:to x="100000" y="95000"/>
                                    </p:animScale>
                                    <p:animScale>
                                      <p:cBhvr>
                                        <p:cTn id="13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1049</Words>
  <Application>Microsoft Office PowerPoint</Application>
  <PresentationFormat>Widescreen</PresentationFormat>
  <Paragraphs>58</Paragraphs>
  <Slides>11</Slides>
  <Notes>0</Notes>
  <HiddenSlides>0</HiddenSlides>
  <MMClips>1</MMClips>
  <ScaleCrop>false</ScaleCrop>
  <HeadingPairs>
    <vt:vector size="6" baseType="variant">
      <vt:variant>
        <vt:lpstr>Caratteri utilizzati</vt:lpstr>
      </vt:variant>
      <vt:variant>
        <vt:i4>8</vt:i4>
      </vt:variant>
      <vt:variant>
        <vt:lpstr>Tema</vt:lpstr>
      </vt:variant>
      <vt:variant>
        <vt:i4>5</vt:i4>
      </vt:variant>
      <vt:variant>
        <vt:lpstr>Titoli diapositive</vt:lpstr>
      </vt:variant>
      <vt:variant>
        <vt:i4>11</vt:i4>
      </vt:variant>
    </vt:vector>
  </HeadingPairs>
  <TitlesOfParts>
    <vt:vector size="24" baseType="lpstr">
      <vt:lpstr>Arabic Typesetting</vt:lpstr>
      <vt:lpstr>Arial</vt:lpstr>
      <vt:lpstr>Berlin Sans FB Demi</vt:lpstr>
      <vt:lpstr>Calibri</vt:lpstr>
      <vt:lpstr>Calibri Light</vt:lpstr>
      <vt:lpstr>Cambria</vt:lpstr>
      <vt:lpstr>Comic Sans MS</vt:lpstr>
      <vt:lpstr>Times New Roman</vt:lpstr>
      <vt:lpstr>Tema di Office</vt:lpstr>
      <vt:lpstr>1_Tema di Office</vt:lpstr>
      <vt:lpstr>2_Tema di Office</vt:lpstr>
      <vt:lpstr>3_Tema di Office</vt:lpstr>
      <vt:lpstr>4_Tema di Office</vt:lpstr>
      <vt:lpstr>…..IL 12 APRILE 2019 AL G.DE CAROLIS….</vt:lpstr>
      <vt:lpstr>Presentazione standard di PowerPoint</vt:lpstr>
      <vt:lpstr>Presentazione standard di PowerPoint</vt:lpstr>
      <vt:lpstr>Presentazione standard di PowerPoint</vt:lpstr>
      <vt:lpstr>Presentazione standard di PowerPoint</vt:lpstr>
      <vt:lpstr>LA VOSTRA ACCOGLIENZA A CURA….</vt:lpstr>
      <vt:lpstr>IN CUCINA PREPARANO…….</vt:lpstr>
      <vt:lpstr>IN SALA IL SERVIZIO E’ A CURA….</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orientamento@alberghierospoleto.it</dc:creator>
  <cp:lastModifiedBy>orientamento@alberghierospoleto.it</cp:lastModifiedBy>
  <cp:revision>47</cp:revision>
  <dcterms:created xsi:type="dcterms:W3CDTF">2019-04-01T11:07:45Z</dcterms:created>
  <dcterms:modified xsi:type="dcterms:W3CDTF">2019-04-08T09:23:51Z</dcterms:modified>
</cp:coreProperties>
</file>