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  <p:sldMasterId id="2147483891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4" r:id="rId4"/>
    <p:sldId id="284" r:id="rId5"/>
    <p:sldId id="283" r:id="rId6"/>
    <p:sldId id="279" r:id="rId7"/>
    <p:sldId id="281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A4C2C4"/>
    <a:srgbClr val="5CC6D6"/>
    <a:srgbClr val="FF6969"/>
    <a:srgbClr val="7BED7B"/>
    <a:srgbClr val="D8EA7E"/>
    <a:srgbClr val="FF9999"/>
    <a:srgbClr val="FFFF66"/>
    <a:srgbClr val="344529"/>
    <a:srgbClr val="2B3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DD571-E128-4C7C-AEFA-412E6CD9FC1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2A692D6-1BD0-4DF3-9109-B5751C3DC1F9}">
      <dgm:prSet phldrT="[Testo]" custT="1"/>
      <dgm:spPr/>
      <dgm:t>
        <a:bodyPr/>
        <a:lstStyle/>
        <a:p>
          <a:r>
            <a:rPr lang="it-IT" sz="1800" dirty="0" smtClean="0"/>
            <a:t>750 STUDENTI </a:t>
          </a:r>
          <a:r>
            <a:rPr lang="it-IT" sz="1800" dirty="0" smtClean="0"/>
            <a:t>SHORTS </a:t>
          </a:r>
          <a:r>
            <a:rPr lang="it-IT" sz="1800" dirty="0" smtClean="0"/>
            <a:t>E 95 PRO. </a:t>
          </a:r>
          <a:endParaRPr lang="it-IT" sz="1800" dirty="0"/>
        </a:p>
      </dgm:t>
    </dgm:pt>
    <dgm:pt modelId="{33394526-EA09-4B40-A095-7BA6D9D72375}" type="parTrans" cxnId="{DB4F214A-DF5A-4941-8247-15C6CD0E8088}">
      <dgm:prSet/>
      <dgm:spPr/>
      <dgm:t>
        <a:bodyPr/>
        <a:lstStyle/>
        <a:p>
          <a:endParaRPr lang="it-IT"/>
        </a:p>
      </dgm:t>
    </dgm:pt>
    <dgm:pt modelId="{774B21D4-D488-4605-85A9-B3C26E4D3259}" type="sibTrans" cxnId="{DB4F214A-DF5A-4941-8247-15C6CD0E8088}">
      <dgm:prSet/>
      <dgm:spPr/>
      <dgm:t>
        <a:bodyPr/>
        <a:lstStyle/>
        <a:p>
          <a:endParaRPr lang="it-IT"/>
        </a:p>
      </dgm:t>
    </dgm:pt>
    <dgm:pt modelId="{E1F382B0-B280-4D3C-9692-8615B713D25B}">
      <dgm:prSet phldrT="[Testo]" custT="1"/>
      <dgm:spPr/>
      <dgm:t>
        <a:bodyPr/>
        <a:lstStyle/>
        <a:p>
          <a:r>
            <a:rPr lang="it-IT" sz="1800" dirty="0" smtClean="0"/>
            <a:t>150 </a:t>
          </a:r>
          <a:r>
            <a:rPr lang="it-IT" sz="1800" dirty="0" smtClean="0"/>
            <a:t>DOCENTI CORSO CLIL </a:t>
          </a:r>
          <a:r>
            <a:rPr lang="it-IT" sz="1800" dirty="0" smtClean="0"/>
            <a:t>E 100 </a:t>
          </a:r>
          <a:r>
            <a:rPr lang="it-IT" sz="1800" dirty="0" smtClean="0"/>
            <a:t>TUTOR ACCOMPAGNATORI.</a:t>
          </a:r>
          <a:endParaRPr lang="it-IT" sz="1800" dirty="0"/>
        </a:p>
      </dgm:t>
    </dgm:pt>
    <dgm:pt modelId="{F3D323EF-BC93-4A47-A157-C72DBC4EFFE0}" type="parTrans" cxnId="{48C9C330-A151-4F8C-8DBF-3D756DAC742E}">
      <dgm:prSet/>
      <dgm:spPr/>
      <dgm:t>
        <a:bodyPr/>
        <a:lstStyle/>
        <a:p>
          <a:endParaRPr lang="it-IT"/>
        </a:p>
      </dgm:t>
    </dgm:pt>
    <dgm:pt modelId="{0B4B249F-0444-42E7-AD35-8B6BDA1FE4E5}" type="sibTrans" cxnId="{48C9C330-A151-4F8C-8DBF-3D756DAC742E}">
      <dgm:prSet/>
      <dgm:spPr/>
      <dgm:t>
        <a:bodyPr/>
        <a:lstStyle/>
        <a:p>
          <a:endParaRPr lang="it-IT"/>
        </a:p>
      </dgm:t>
    </dgm:pt>
    <dgm:pt modelId="{045C033E-1C22-4916-B6A3-E9F465041F21}">
      <dgm:prSet phldrT="[Testo]" custT="1"/>
      <dgm:spPr/>
      <dgm:t>
        <a:bodyPr/>
        <a:lstStyle/>
        <a:p>
          <a:r>
            <a:rPr lang="it-IT" sz="1800" dirty="0" smtClean="0"/>
            <a:t>INGHILTERRA, GRECIA, SPAGNA, FRANCIA, BULGARIA, CIPRO, GERMANIA, IRLANDA, FINLANDIA E MALTA.</a:t>
          </a:r>
          <a:endParaRPr lang="it-IT" sz="1800" dirty="0"/>
        </a:p>
      </dgm:t>
    </dgm:pt>
    <dgm:pt modelId="{4949265E-9DE9-48D9-BE15-EB34BC6A6608}" type="parTrans" cxnId="{6F260A39-B9DF-4F8B-A56B-948ADCA0E96A}">
      <dgm:prSet/>
      <dgm:spPr/>
      <dgm:t>
        <a:bodyPr/>
        <a:lstStyle/>
        <a:p>
          <a:endParaRPr lang="it-IT"/>
        </a:p>
      </dgm:t>
    </dgm:pt>
    <dgm:pt modelId="{35B93D4B-8817-403E-8493-3832E1809E99}" type="sibTrans" cxnId="{6F260A39-B9DF-4F8B-A56B-948ADCA0E96A}">
      <dgm:prSet/>
      <dgm:spPr/>
      <dgm:t>
        <a:bodyPr/>
        <a:lstStyle/>
        <a:p>
          <a:endParaRPr lang="it-IT"/>
        </a:p>
      </dgm:t>
    </dgm:pt>
    <dgm:pt modelId="{01319AA0-6449-4CA2-89AF-C9E2FBC08F09}">
      <dgm:prSet custT="1"/>
      <dgm:spPr/>
      <dgm:t>
        <a:bodyPr/>
        <a:lstStyle/>
        <a:p>
          <a:r>
            <a:rPr lang="it-IT" sz="1800" dirty="0" smtClean="0"/>
            <a:t>HOTEL E RISTORANTI.</a:t>
          </a:r>
          <a:endParaRPr lang="it-IT" sz="1800" dirty="0"/>
        </a:p>
      </dgm:t>
    </dgm:pt>
    <dgm:pt modelId="{E8A4E937-E8B1-4049-83C2-5E3F103ACFF9}" type="parTrans" cxnId="{D212E3B6-DCB6-48D6-B27B-5BD43A3B1884}">
      <dgm:prSet/>
      <dgm:spPr/>
      <dgm:t>
        <a:bodyPr/>
        <a:lstStyle/>
        <a:p>
          <a:endParaRPr lang="it-IT"/>
        </a:p>
      </dgm:t>
    </dgm:pt>
    <dgm:pt modelId="{AC6E3602-54D2-4F75-A2A9-BC7F8B286615}" type="sibTrans" cxnId="{D212E3B6-DCB6-48D6-B27B-5BD43A3B1884}">
      <dgm:prSet/>
      <dgm:spPr/>
      <dgm:t>
        <a:bodyPr/>
        <a:lstStyle/>
        <a:p>
          <a:endParaRPr lang="it-IT"/>
        </a:p>
      </dgm:t>
    </dgm:pt>
    <dgm:pt modelId="{C043F11F-A06B-42E5-96B1-626CFC181AAB}" type="pres">
      <dgm:prSet presAssocID="{716DD571-E128-4C7C-AEFA-412E6CD9FC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3C12B4-A431-4594-94E0-37C0724E55FB}" type="pres">
      <dgm:prSet presAssocID="{D2A692D6-1BD0-4DF3-9109-B5751C3DC1F9}" presName="parentLin" presStyleCnt="0"/>
      <dgm:spPr/>
    </dgm:pt>
    <dgm:pt modelId="{DBF907C5-807E-4BCD-B4E6-ED7365AF7060}" type="pres">
      <dgm:prSet presAssocID="{D2A692D6-1BD0-4DF3-9109-B5751C3DC1F9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DFDB403-F820-497A-B383-D7F46716639D}" type="pres">
      <dgm:prSet presAssocID="{D2A692D6-1BD0-4DF3-9109-B5751C3DC1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3A9B40-B87C-4AC2-B5B5-46DE0135D124}" type="pres">
      <dgm:prSet presAssocID="{D2A692D6-1BD0-4DF3-9109-B5751C3DC1F9}" presName="negativeSpace" presStyleCnt="0"/>
      <dgm:spPr/>
    </dgm:pt>
    <dgm:pt modelId="{91B5EC8B-2BF7-43F8-B769-552E0BE74F1D}" type="pres">
      <dgm:prSet presAssocID="{D2A692D6-1BD0-4DF3-9109-B5751C3DC1F9}" presName="childText" presStyleLbl="conFgAcc1" presStyleIdx="0" presStyleCnt="4">
        <dgm:presLayoutVars>
          <dgm:bulletEnabled val="1"/>
        </dgm:presLayoutVars>
      </dgm:prSet>
      <dgm:spPr/>
    </dgm:pt>
    <dgm:pt modelId="{1D5F1138-0CE5-4096-BBDE-045E49DE5F0C}" type="pres">
      <dgm:prSet presAssocID="{774B21D4-D488-4605-85A9-B3C26E4D3259}" presName="spaceBetweenRectangles" presStyleCnt="0"/>
      <dgm:spPr/>
    </dgm:pt>
    <dgm:pt modelId="{94FC7FBC-D3EF-4273-A70D-1C8894C8878A}" type="pres">
      <dgm:prSet presAssocID="{E1F382B0-B280-4D3C-9692-8615B713D25B}" presName="parentLin" presStyleCnt="0"/>
      <dgm:spPr/>
    </dgm:pt>
    <dgm:pt modelId="{995009EB-D66E-41B0-8C5E-43AB5BE657D3}" type="pres">
      <dgm:prSet presAssocID="{E1F382B0-B280-4D3C-9692-8615B713D25B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69C05AEF-E4BC-436E-800C-F6FC8CACFDC2}" type="pres">
      <dgm:prSet presAssocID="{E1F382B0-B280-4D3C-9692-8615B713D2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52ED76-70F4-4236-9B5C-9707AFE395D5}" type="pres">
      <dgm:prSet presAssocID="{E1F382B0-B280-4D3C-9692-8615B713D25B}" presName="negativeSpace" presStyleCnt="0"/>
      <dgm:spPr/>
    </dgm:pt>
    <dgm:pt modelId="{4E0FCBB4-B61F-4279-A389-19D615EE61D0}" type="pres">
      <dgm:prSet presAssocID="{E1F382B0-B280-4D3C-9692-8615B713D25B}" presName="childText" presStyleLbl="conFgAcc1" presStyleIdx="1" presStyleCnt="4">
        <dgm:presLayoutVars>
          <dgm:bulletEnabled val="1"/>
        </dgm:presLayoutVars>
      </dgm:prSet>
      <dgm:spPr/>
    </dgm:pt>
    <dgm:pt modelId="{6B6DA50E-722F-4D68-BC0C-9CC838FD6E26}" type="pres">
      <dgm:prSet presAssocID="{0B4B249F-0444-42E7-AD35-8B6BDA1FE4E5}" presName="spaceBetweenRectangles" presStyleCnt="0"/>
      <dgm:spPr/>
    </dgm:pt>
    <dgm:pt modelId="{6AEA072C-ED10-484D-A794-218E0A51729F}" type="pres">
      <dgm:prSet presAssocID="{045C033E-1C22-4916-B6A3-E9F465041F21}" presName="parentLin" presStyleCnt="0"/>
      <dgm:spPr/>
    </dgm:pt>
    <dgm:pt modelId="{B8FC34DA-630C-4036-8427-267E9A85EFB0}" type="pres">
      <dgm:prSet presAssocID="{045C033E-1C22-4916-B6A3-E9F465041F21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B6164613-DF26-49C1-8FF2-2B0E35A3A999}" type="pres">
      <dgm:prSet presAssocID="{045C033E-1C22-4916-B6A3-E9F465041F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074437-BA38-4DB1-A265-691CFB3BD123}" type="pres">
      <dgm:prSet presAssocID="{045C033E-1C22-4916-B6A3-E9F465041F21}" presName="negativeSpace" presStyleCnt="0"/>
      <dgm:spPr/>
    </dgm:pt>
    <dgm:pt modelId="{3679B6DD-5640-4CB8-846A-10954B9AE8B7}" type="pres">
      <dgm:prSet presAssocID="{045C033E-1C22-4916-B6A3-E9F465041F21}" presName="childText" presStyleLbl="conFgAcc1" presStyleIdx="2" presStyleCnt="4">
        <dgm:presLayoutVars>
          <dgm:bulletEnabled val="1"/>
        </dgm:presLayoutVars>
      </dgm:prSet>
      <dgm:spPr/>
    </dgm:pt>
    <dgm:pt modelId="{9FBEC140-3F36-494A-A243-91415DFF4CC3}" type="pres">
      <dgm:prSet presAssocID="{35B93D4B-8817-403E-8493-3832E1809E99}" presName="spaceBetweenRectangles" presStyleCnt="0"/>
      <dgm:spPr/>
    </dgm:pt>
    <dgm:pt modelId="{CBAD00CA-0E94-4FDA-A414-1BAD8FE7DD51}" type="pres">
      <dgm:prSet presAssocID="{01319AA0-6449-4CA2-89AF-C9E2FBC08F09}" presName="parentLin" presStyleCnt="0"/>
      <dgm:spPr/>
    </dgm:pt>
    <dgm:pt modelId="{589AE085-5B23-44F0-9A15-A47557A8B1B1}" type="pres">
      <dgm:prSet presAssocID="{01319AA0-6449-4CA2-89AF-C9E2FBC08F09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F8C01E6C-B0A8-4EA2-A815-B14D1BDB5AC3}" type="pres">
      <dgm:prSet presAssocID="{01319AA0-6449-4CA2-89AF-C9E2FBC08F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B1F6AE-6748-46D5-ABC5-0D6056CF18EB}" type="pres">
      <dgm:prSet presAssocID="{01319AA0-6449-4CA2-89AF-C9E2FBC08F09}" presName="negativeSpace" presStyleCnt="0"/>
      <dgm:spPr/>
    </dgm:pt>
    <dgm:pt modelId="{D13D6FC7-F7A3-4830-B821-2E096F7DA80C}" type="pres">
      <dgm:prSet presAssocID="{01319AA0-6449-4CA2-89AF-C9E2FBC08F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7E522E3-4589-4BEB-828A-65EBE67D2F82}" type="presOf" srcId="{E1F382B0-B280-4D3C-9692-8615B713D25B}" destId="{69C05AEF-E4BC-436E-800C-F6FC8CACFDC2}" srcOrd="1" destOrd="0" presId="urn:microsoft.com/office/officeart/2005/8/layout/list1"/>
    <dgm:cxn modelId="{EC260114-ABAB-4622-BB97-A468E8C493F7}" type="presOf" srcId="{716DD571-E128-4C7C-AEFA-412E6CD9FC14}" destId="{C043F11F-A06B-42E5-96B1-626CFC181AAB}" srcOrd="0" destOrd="0" presId="urn:microsoft.com/office/officeart/2005/8/layout/list1"/>
    <dgm:cxn modelId="{EABB9B67-30F9-4310-8C3C-906EDA233052}" type="presOf" srcId="{01319AA0-6449-4CA2-89AF-C9E2FBC08F09}" destId="{589AE085-5B23-44F0-9A15-A47557A8B1B1}" srcOrd="0" destOrd="0" presId="urn:microsoft.com/office/officeart/2005/8/layout/list1"/>
    <dgm:cxn modelId="{5975A697-20F5-4F6C-A3A6-35475A044817}" type="presOf" srcId="{045C033E-1C22-4916-B6A3-E9F465041F21}" destId="{B8FC34DA-630C-4036-8427-267E9A85EFB0}" srcOrd="0" destOrd="0" presId="urn:microsoft.com/office/officeart/2005/8/layout/list1"/>
    <dgm:cxn modelId="{11C1F520-8A6D-4964-8A5F-4693DC6AD611}" type="presOf" srcId="{045C033E-1C22-4916-B6A3-E9F465041F21}" destId="{B6164613-DF26-49C1-8FF2-2B0E35A3A999}" srcOrd="1" destOrd="0" presId="urn:microsoft.com/office/officeart/2005/8/layout/list1"/>
    <dgm:cxn modelId="{D212E3B6-DCB6-48D6-B27B-5BD43A3B1884}" srcId="{716DD571-E128-4C7C-AEFA-412E6CD9FC14}" destId="{01319AA0-6449-4CA2-89AF-C9E2FBC08F09}" srcOrd="3" destOrd="0" parTransId="{E8A4E937-E8B1-4049-83C2-5E3F103ACFF9}" sibTransId="{AC6E3602-54D2-4F75-A2A9-BC7F8B286615}"/>
    <dgm:cxn modelId="{1A3A02A7-B4CC-4249-9DA5-97E97AB89099}" type="presOf" srcId="{E1F382B0-B280-4D3C-9692-8615B713D25B}" destId="{995009EB-D66E-41B0-8C5E-43AB5BE657D3}" srcOrd="0" destOrd="0" presId="urn:microsoft.com/office/officeart/2005/8/layout/list1"/>
    <dgm:cxn modelId="{48C9C330-A151-4F8C-8DBF-3D756DAC742E}" srcId="{716DD571-E128-4C7C-AEFA-412E6CD9FC14}" destId="{E1F382B0-B280-4D3C-9692-8615B713D25B}" srcOrd="1" destOrd="0" parTransId="{F3D323EF-BC93-4A47-A157-C72DBC4EFFE0}" sibTransId="{0B4B249F-0444-42E7-AD35-8B6BDA1FE4E5}"/>
    <dgm:cxn modelId="{CE276A3A-DD9E-4EF8-80CD-0DB32FA5B79E}" type="presOf" srcId="{01319AA0-6449-4CA2-89AF-C9E2FBC08F09}" destId="{F8C01E6C-B0A8-4EA2-A815-B14D1BDB5AC3}" srcOrd="1" destOrd="0" presId="urn:microsoft.com/office/officeart/2005/8/layout/list1"/>
    <dgm:cxn modelId="{6F260A39-B9DF-4F8B-A56B-948ADCA0E96A}" srcId="{716DD571-E128-4C7C-AEFA-412E6CD9FC14}" destId="{045C033E-1C22-4916-B6A3-E9F465041F21}" srcOrd="2" destOrd="0" parTransId="{4949265E-9DE9-48D9-BE15-EB34BC6A6608}" sibTransId="{35B93D4B-8817-403E-8493-3832E1809E99}"/>
    <dgm:cxn modelId="{DB4F214A-DF5A-4941-8247-15C6CD0E8088}" srcId="{716DD571-E128-4C7C-AEFA-412E6CD9FC14}" destId="{D2A692D6-1BD0-4DF3-9109-B5751C3DC1F9}" srcOrd="0" destOrd="0" parTransId="{33394526-EA09-4B40-A095-7BA6D9D72375}" sibTransId="{774B21D4-D488-4605-85A9-B3C26E4D3259}"/>
    <dgm:cxn modelId="{4318CB6A-E033-424E-80AD-4FFB1A1A2B37}" type="presOf" srcId="{D2A692D6-1BD0-4DF3-9109-B5751C3DC1F9}" destId="{DBF907C5-807E-4BCD-B4E6-ED7365AF7060}" srcOrd="0" destOrd="0" presId="urn:microsoft.com/office/officeart/2005/8/layout/list1"/>
    <dgm:cxn modelId="{C35C946A-484E-46FD-A14A-62F592BC121B}" type="presOf" srcId="{D2A692D6-1BD0-4DF3-9109-B5751C3DC1F9}" destId="{EDFDB403-F820-497A-B383-D7F46716639D}" srcOrd="1" destOrd="0" presId="urn:microsoft.com/office/officeart/2005/8/layout/list1"/>
    <dgm:cxn modelId="{5E3A64BD-D54C-4E2C-9B64-EFAB85A4C6FE}" type="presParOf" srcId="{C043F11F-A06B-42E5-96B1-626CFC181AAB}" destId="{A33C12B4-A431-4594-94E0-37C0724E55FB}" srcOrd="0" destOrd="0" presId="urn:microsoft.com/office/officeart/2005/8/layout/list1"/>
    <dgm:cxn modelId="{6822C602-3770-4265-8C2B-AB0973A91233}" type="presParOf" srcId="{A33C12B4-A431-4594-94E0-37C0724E55FB}" destId="{DBF907C5-807E-4BCD-B4E6-ED7365AF7060}" srcOrd="0" destOrd="0" presId="urn:microsoft.com/office/officeart/2005/8/layout/list1"/>
    <dgm:cxn modelId="{7C525A74-FABB-4630-AB97-C1082D32DB95}" type="presParOf" srcId="{A33C12B4-A431-4594-94E0-37C0724E55FB}" destId="{EDFDB403-F820-497A-B383-D7F46716639D}" srcOrd="1" destOrd="0" presId="urn:microsoft.com/office/officeart/2005/8/layout/list1"/>
    <dgm:cxn modelId="{8633F6D6-FFE2-4488-89DD-FB6A19140E1E}" type="presParOf" srcId="{C043F11F-A06B-42E5-96B1-626CFC181AAB}" destId="{2E3A9B40-B87C-4AC2-B5B5-46DE0135D124}" srcOrd="1" destOrd="0" presId="urn:microsoft.com/office/officeart/2005/8/layout/list1"/>
    <dgm:cxn modelId="{36DC9C0C-B512-46EA-A278-0D20E12B870E}" type="presParOf" srcId="{C043F11F-A06B-42E5-96B1-626CFC181AAB}" destId="{91B5EC8B-2BF7-43F8-B769-552E0BE74F1D}" srcOrd="2" destOrd="0" presId="urn:microsoft.com/office/officeart/2005/8/layout/list1"/>
    <dgm:cxn modelId="{ED2C241C-1382-4C74-B04F-FEA6CD6FDFFC}" type="presParOf" srcId="{C043F11F-A06B-42E5-96B1-626CFC181AAB}" destId="{1D5F1138-0CE5-4096-BBDE-045E49DE5F0C}" srcOrd="3" destOrd="0" presId="urn:microsoft.com/office/officeart/2005/8/layout/list1"/>
    <dgm:cxn modelId="{6BFD91E1-9327-47AB-8E6D-E10D22B2DB7E}" type="presParOf" srcId="{C043F11F-A06B-42E5-96B1-626CFC181AAB}" destId="{94FC7FBC-D3EF-4273-A70D-1C8894C8878A}" srcOrd="4" destOrd="0" presId="urn:microsoft.com/office/officeart/2005/8/layout/list1"/>
    <dgm:cxn modelId="{121E499F-A149-4E57-A77C-4D40B9993378}" type="presParOf" srcId="{94FC7FBC-D3EF-4273-A70D-1C8894C8878A}" destId="{995009EB-D66E-41B0-8C5E-43AB5BE657D3}" srcOrd="0" destOrd="0" presId="urn:microsoft.com/office/officeart/2005/8/layout/list1"/>
    <dgm:cxn modelId="{B61F4191-BAB4-4659-B32C-2F0D69208929}" type="presParOf" srcId="{94FC7FBC-D3EF-4273-A70D-1C8894C8878A}" destId="{69C05AEF-E4BC-436E-800C-F6FC8CACFDC2}" srcOrd="1" destOrd="0" presId="urn:microsoft.com/office/officeart/2005/8/layout/list1"/>
    <dgm:cxn modelId="{71922507-30EE-4A25-801C-54A133604772}" type="presParOf" srcId="{C043F11F-A06B-42E5-96B1-626CFC181AAB}" destId="{1C52ED76-70F4-4236-9B5C-9707AFE395D5}" srcOrd="5" destOrd="0" presId="urn:microsoft.com/office/officeart/2005/8/layout/list1"/>
    <dgm:cxn modelId="{A99324FA-17B7-461D-BEBF-256A3CE9CDD6}" type="presParOf" srcId="{C043F11F-A06B-42E5-96B1-626CFC181AAB}" destId="{4E0FCBB4-B61F-4279-A389-19D615EE61D0}" srcOrd="6" destOrd="0" presId="urn:microsoft.com/office/officeart/2005/8/layout/list1"/>
    <dgm:cxn modelId="{88C8A91D-B1C0-427E-BFA0-9FA15FF40FDE}" type="presParOf" srcId="{C043F11F-A06B-42E5-96B1-626CFC181AAB}" destId="{6B6DA50E-722F-4D68-BC0C-9CC838FD6E26}" srcOrd="7" destOrd="0" presId="urn:microsoft.com/office/officeart/2005/8/layout/list1"/>
    <dgm:cxn modelId="{811DAEDA-F35B-4EFB-85EA-6EE95117A05B}" type="presParOf" srcId="{C043F11F-A06B-42E5-96B1-626CFC181AAB}" destId="{6AEA072C-ED10-484D-A794-218E0A51729F}" srcOrd="8" destOrd="0" presId="urn:microsoft.com/office/officeart/2005/8/layout/list1"/>
    <dgm:cxn modelId="{18D4F07C-E7BE-4499-94DA-A7C82860AC9C}" type="presParOf" srcId="{6AEA072C-ED10-484D-A794-218E0A51729F}" destId="{B8FC34DA-630C-4036-8427-267E9A85EFB0}" srcOrd="0" destOrd="0" presId="urn:microsoft.com/office/officeart/2005/8/layout/list1"/>
    <dgm:cxn modelId="{A45C95CB-3986-4E3D-9D29-81387D017972}" type="presParOf" srcId="{6AEA072C-ED10-484D-A794-218E0A51729F}" destId="{B6164613-DF26-49C1-8FF2-2B0E35A3A999}" srcOrd="1" destOrd="0" presId="urn:microsoft.com/office/officeart/2005/8/layout/list1"/>
    <dgm:cxn modelId="{14DDAC54-14A6-40C7-A99F-35B8B303806E}" type="presParOf" srcId="{C043F11F-A06B-42E5-96B1-626CFC181AAB}" destId="{F0074437-BA38-4DB1-A265-691CFB3BD123}" srcOrd="9" destOrd="0" presId="urn:microsoft.com/office/officeart/2005/8/layout/list1"/>
    <dgm:cxn modelId="{A2539E64-88DD-4727-86B8-B2614FB52771}" type="presParOf" srcId="{C043F11F-A06B-42E5-96B1-626CFC181AAB}" destId="{3679B6DD-5640-4CB8-846A-10954B9AE8B7}" srcOrd="10" destOrd="0" presId="urn:microsoft.com/office/officeart/2005/8/layout/list1"/>
    <dgm:cxn modelId="{EDD8CC52-DB70-42DE-9187-8D6484E40218}" type="presParOf" srcId="{C043F11F-A06B-42E5-96B1-626CFC181AAB}" destId="{9FBEC140-3F36-494A-A243-91415DFF4CC3}" srcOrd="11" destOrd="0" presId="urn:microsoft.com/office/officeart/2005/8/layout/list1"/>
    <dgm:cxn modelId="{3A191864-D222-4605-A08D-445A0F177248}" type="presParOf" srcId="{C043F11F-A06B-42E5-96B1-626CFC181AAB}" destId="{CBAD00CA-0E94-4FDA-A414-1BAD8FE7DD51}" srcOrd="12" destOrd="0" presId="urn:microsoft.com/office/officeart/2005/8/layout/list1"/>
    <dgm:cxn modelId="{CFB381B8-9DFC-4140-8683-C41113DB7853}" type="presParOf" srcId="{CBAD00CA-0E94-4FDA-A414-1BAD8FE7DD51}" destId="{589AE085-5B23-44F0-9A15-A47557A8B1B1}" srcOrd="0" destOrd="0" presId="urn:microsoft.com/office/officeart/2005/8/layout/list1"/>
    <dgm:cxn modelId="{C56C0D20-F421-4FC2-91F5-49B9603E509A}" type="presParOf" srcId="{CBAD00CA-0E94-4FDA-A414-1BAD8FE7DD51}" destId="{F8C01E6C-B0A8-4EA2-A815-B14D1BDB5AC3}" srcOrd="1" destOrd="0" presId="urn:microsoft.com/office/officeart/2005/8/layout/list1"/>
    <dgm:cxn modelId="{C441AC46-D387-469D-819D-F795E4320050}" type="presParOf" srcId="{C043F11F-A06B-42E5-96B1-626CFC181AAB}" destId="{FEB1F6AE-6748-46D5-ABC5-0D6056CF18EB}" srcOrd="13" destOrd="0" presId="urn:microsoft.com/office/officeart/2005/8/layout/list1"/>
    <dgm:cxn modelId="{1B25C12F-9027-4852-B022-CEB8FA6192E2}" type="presParOf" srcId="{C043F11F-A06B-42E5-96B1-626CFC181AAB}" destId="{D13D6FC7-F7A3-4830-B821-2E096F7DA8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5EC8B-2BF7-43F8-B769-552E0BE74F1D}">
      <dsp:nvSpPr>
        <dsp:cNvPr id="0" name=""/>
        <dsp:cNvSpPr/>
      </dsp:nvSpPr>
      <dsp:spPr>
        <a:xfrm>
          <a:off x="0" y="385830"/>
          <a:ext cx="96987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DB403-F820-497A-B383-D7F46716639D}">
      <dsp:nvSpPr>
        <dsp:cNvPr id="0" name=""/>
        <dsp:cNvSpPr/>
      </dsp:nvSpPr>
      <dsp:spPr>
        <a:xfrm>
          <a:off x="484935" y="16830"/>
          <a:ext cx="678909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11" tIns="0" rIns="2566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750 STUDENTI </a:t>
          </a:r>
          <a:r>
            <a:rPr lang="it-IT" sz="1800" kern="1200" dirty="0" smtClean="0"/>
            <a:t>SHORTS </a:t>
          </a:r>
          <a:r>
            <a:rPr lang="it-IT" sz="1800" kern="1200" dirty="0" smtClean="0"/>
            <a:t>E 95 PRO. </a:t>
          </a:r>
          <a:endParaRPr lang="it-IT" sz="1800" kern="1200" dirty="0"/>
        </a:p>
      </dsp:txBody>
      <dsp:txXfrm>
        <a:off x="520961" y="52856"/>
        <a:ext cx="6717038" cy="665948"/>
      </dsp:txXfrm>
    </dsp:sp>
    <dsp:sp modelId="{4E0FCBB4-B61F-4279-A389-19D615EE61D0}">
      <dsp:nvSpPr>
        <dsp:cNvPr id="0" name=""/>
        <dsp:cNvSpPr/>
      </dsp:nvSpPr>
      <dsp:spPr>
        <a:xfrm>
          <a:off x="0" y="1519830"/>
          <a:ext cx="96987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05AEF-E4BC-436E-800C-F6FC8CACFDC2}">
      <dsp:nvSpPr>
        <dsp:cNvPr id="0" name=""/>
        <dsp:cNvSpPr/>
      </dsp:nvSpPr>
      <dsp:spPr>
        <a:xfrm>
          <a:off x="484935" y="1150830"/>
          <a:ext cx="678909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11" tIns="0" rIns="2566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150 </a:t>
          </a:r>
          <a:r>
            <a:rPr lang="it-IT" sz="1800" kern="1200" dirty="0" smtClean="0"/>
            <a:t>DOCENTI CORSO CLIL </a:t>
          </a:r>
          <a:r>
            <a:rPr lang="it-IT" sz="1800" kern="1200" dirty="0" smtClean="0"/>
            <a:t>E 100 </a:t>
          </a:r>
          <a:r>
            <a:rPr lang="it-IT" sz="1800" kern="1200" dirty="0" smtClean="0"/>
            <a:t>TUTOR ACCOMPAGNATORI.</a:t>
          </a:r>
          <a:endParaRPr lang="it-IT" sz="1800" kern="1200" dirty="0"/>
        </a:p>
      </dsp:txBody>
      <dsp:txXfrm>
        <a:off x="520961" y="1186856"/>
        <a:ext cx="6717038" cy="665948"/>
      </dsp:txXfrm>
    </dsp:sp>
    <dsp:sp modelId="{3679B6DD-5640-4CB8-846A-10954B9AE8B7}">
      <dsp:nvSpPr>
        <dsp:cNvPr id="0" name=""/>
        <dsp:cNvSpPr/>
      </dsp:nvSpPr>
      <dsp:spPr>
        <a:xfrm>
          <a:off x="0" y="2653830"/>
          <a:ext cx="96987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4613-DF26-49C1-8FF2-2B0E35A3A999}">
      <dsp:nvSpPr>
        <dsp:cNvPr id="0" name=""/>
        <dsp:cNvSpPr/>
      </dsp:nvSpPr>
      <dsp:spPr>
        <a:xfrm>
          <a:off x="484935" y="2284830"/>
          <a:ext cx="678909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11" tIns="0" rIns="2566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INGHILTERRA, GRECIA, SPAGNA, FRANCIA, BULGARIA, CIPRO, GERMANIA, IRLANDA, FINLANDIA E MALTA.</a:t>
          </a:r>
          <a:endParaRPr lang="it-IT" sz="1800" kern="1200" dirty="0"/>
        </a:p>
      </dsp:txBody>
      <dsp:txXfrm>
        <a:off x="520961" y="2320856"/>
        <a:ext cx="6717038" cy="665948"/>
      </dsp:txXfrm>
    </dsp:sp>
    <dsp:sp modelId="{D13D6FC7-F7A3-4830-B821-2E096F7DA80C}">
      <dsp:nvSpPr>
        <dsp:cNvPr id="0" name=""/>
        <dsp:cNvSpPr/>
      </dsp:nvSpPr>
      <dsp:spPr>
        <a:xfrm>
          <a:off x="0" y="3787830"/>
          <a:ext cx="96987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01E6C-B0A8-4EA2-A815-B14D1BDB5AC3}">
      <dsp:nvSpPr>
        <dsp:cNvPr id="0" name=""/>
        <dsp:cNvSpPr/>
      </dsp:nvSpPr>
      <dsp:spPr>
        <a:xfrm>
          <a:off x="484935" y="3418830"/>
          <a:ext cx="678909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11" tIns="0" rIns="2566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HOTEL E RISTORANTI.</a:t>
          </a:r>
          <a:endParaRPr lang="it-IT" sz="1800" kern="1200" dirty="0"/>
        </a:p>
      </dsp:txBody>
      <dsp:txXfrm>
        <a:off x="520961" y="3454856"/>
        <a:ext cx="671703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E808E4-F3E3-4054-9D58-D049EACDA83D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D54435-DCDF-40A4-BE1E-28AB67E69324}" type="datetime1">
              <a:rPr lang="it-IT" smtClean="0"/>
              <a:t>31/08/2023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g14252bedba0_2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7" name="Google Shape;3097;g14252bedba0_2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93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B5E04A-FE85-4BC5-90B8-E8A1A30AAD52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6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B8EC79-F988-4369-92CE-F46B7B2BCC70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728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B8EC79-F988-4369-92CE-F46B7B2BCC70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642388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B8EC79-F988-4369-92CE-F46B7B2BCC70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0935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B8EC79-F988-4369-92CE-F46B7B2BCC70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51957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B8EC79-F988-4369-92CE-F46B7B2BCC70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1294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33BA6E-C4C2-4E6B-8EBE-5465AE33B6B1}" type="datetime1">
              <a:rPr lang="it-IT" smtClean="0"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1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084521-5DAF-424D-8899-D400638951C6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-1704723" y="5473490"/>
            <a:ext cx="13949028" cy="2089812"/>
            <a:chOff x="-928150" y="3412800"/>
            <a:chExt cx="10072165" cy="2303631"/>
          </a:xfrm>
        </p:grpSpPr>
        <p:sp>
          <p:nvSpPr>
            <p:cNvPr id="12" name="Google Shape;12;p2"/>
            <p:cNvSpPr/>
            <p:nvPr/>
          </p:nvSpPr>
          <p:spPr>
            <a:xfrm>
              <a:off x="12" y="3412800"/>
              <a:ext cx="9143949" cy="1431707"/>
            </a:xfrm>
            <a:custGeom>
              <a:avLst/>
              <a:gdLst/>
              <a:ahLst/>
              <a:cxnLst/>
              <a:rect l="l" t="t" r="r" b="b"/>
              <a:pathLst>
                <a:path w="41163" h="6857" extrusionOk="0">
                  <a:moveTo>
                    <a:pt x="0" y="0"/>
                  </a:moveTo>
                  <a:lnTo>
                    <a:pt x="0" y="6856"/>
                  </a:lnTo>
                  <a:lnTo>
                    <a:pt x="41162" y="6231"/>
                  </a:lnTo>
                  <a:lnTo>
                    <a:pt x="41111" y="2407"/>
                  </a:lnTo>
                  <a:lnTo>
                    <a:pt x="41111" y="2181"/>
                  </a:lnTo>
                  <a:cubicBezTo>
                    <a:pt x="19669" y="163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" y="3412800"/>
              <a:ext cx="9132398" cy="503196"/>
            </a:xfrm>
            <a:custGeom>
              <a:avLst/>
              <a:gdLst/>
              <a:ahLst/>
              <a:cxnLst/>
              <a:rect l="l" t="t" r="r" b="b"/>
              <a:pathLst>
                <a:path w="41111" h="2410" extrusionOk="0">
                  <a:moveTo>
                    <a:pt x="0" y="0"/>
                  </a:moveTo>
                  <a:lnTo>
                    <a:pt x="0" y="262"/>
                  </a:lnTo>
                  <a:cubicBezTo>
                    <a:pt x="2838" y="562"/>
                    <a:pt x="13209" y="1647"/>
                    <a:pt x="17270" y="1861"/>
                  </a:cubicBezTo>
                  <a:cubicBezTo>
                    <a:pt x="20478" y="2027"/>
                    <a:pt x="31372" y="2410"/>
                    <a:pt x="39909" y="2410"/>
                  </a:cubicBezTo>
                  <a:cubicBezTo>
                    <a:pt x="40315" y="2410"/>
                    <a:pt x="40716" y="2409"/>
                    <a:pt x="41111" y="2407"/>
                  </a:cubicBezTo>
                  <a:lnTo>
                    <a:pt x="41111" y="2181"/>
                  </a:lnTo>
                  <a:cubicBezTo>
                    <a:pt x="19669" y="163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r>
                <a:rPr lang="en" sz="1270" kern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" y="3977586"/>
              <a:ext cx="9132398" cy="1738845"/>
            </a:xfrm>
            <a:custGeom>
              <a:avLst/>
              <a:gdLst/>
              <a:ahLst/>
              <a:cxnLst/>
              <a:rect l="l" t="t" r="r" b="b"/>
              <a:pathLst>
                <a:path w="41111" h="8328" extrusionOk="0">
                  <a:moveTo>
                    <a:pt x="31829" y="1"/>
                  </a:moveTo>
                  <a:cubicBezTo>
                    <a:pt x="21432" y="1"/>
                    <a:pt x="11099" y="1225"/>
                    <a:pt x="0" y="1998"/>
                  </a:cubicBezTo>
                  <a:lnTo>
                    <a:pt x="0" y="8327"/>
                  </a:lnTo>
                  <a:lnTo>
                    <a:pt x="41111" y="8327"/>
                  </a:lnTo>
                  <a:lnTo>
                    <a:pt x="41111" y="367"/>
                  </a:lnTo>
                  <a:cubicBezTo>
                    <a:pt x="37997" y="108"/>
                    <a:pt x="34910" y="1"/>
                    <a:pt x="31829" y="1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" y="3977586"/>
              <a:ext cx="9132398" cy="494844"/>
            </a:xfrm>
            <a:custGeom>
              <a:avLst/>
              <a:gdLst/>
              <a:ahLst/>
              <a:cxnLst/>
              <a:rect l="l" t="t" r="r" b="b"/>
              <a:pathLst>
                <a:path w="41111" h="2370" extrusionOk="0">
                  <a:moveTo>
                    <a:pt x="31829" y="1"/>
                  </a:moveTo>
                  <a:cubicBezTo>
                    <a:pt x="21432" y="1"/>
                    <a:pt x="11099" y="1225"/>
                    <a:pt x="0" y="1998"/>
                  </a:cubicBezTo>
                  <a:lnTo>
                    <a:pt x="0" y="2370"/>
                  </a:lnTo>
                  <a:cubicBezTo>
                    <a:pt x="5488" y="1959"/>
                    <a:pt x="19625" y="999"/>
                    <a:pt x="26096" y="999"/>
                  </a:cubicBezTo>
                  <a:cubicBezTo>
                    <a:pt x="26225" y="999"/>
                    <a:pt x="26350" y="1000"/>
                    <a:pt x="26473" y="1000"/>
                  </a:cubicBezTo>
                  <a:cubicBezTo>
                    <a:pt x="31385" y="1032"/>
                    <a:pt x="37596" y="1523"/>
                    <a:pt x="41111" y="1828"/>
                  </a:cubicBezTo>
                  <a:lnTo>
                    <a:pt x="41111" y="367"/>
                  </a:lnTo>
                  <a:cubicBezTo>
                    <a:pt x="37997" y="108"/>
                    <a:pt x="34910" y="1"/>
                    <a:pt x="31829" y="1"/>
                  </a:cubicBezTo>
                  <a:close/>
                </a:path>
              </a:pathLst>
            </a:custGeom>
            <a:solidFill>
              <a:srgbClr val="90F0A6">
                <a:alpha val="5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1349" y="4414225"/>
              <a:ext cx="7122665" cy="1302195"/>
            </a:xfrm>
            <a:custGeom>
              <a:avLst/>
              <a:gdLst/>
              <a:ahLst/>
              <a:cxnLst/>
              <a:rect l="l" t="t" r="r" b="b"/>
              <a:pathLst>
                <a:path w="25270" h="10451" extrusionOk="0">
                  <a:moveTo>
                    <a:pt x="6063" y="7761"/>
                  </a:moveTo>
                  <a:cubicBezTo>
                    <a:pt x="7262" y="7761"/>
                    <a:pt x="6908" y="9248"/>
                    <a:pt x="5878" y="9532"/>
                  </a:cubicBezTo>
                  <a:cubicBezTo>
                    <a:pt x="5752" y="9567"/>
                    <a:pt x="5633" y="9583"/>
                    <a:pt x="5522" y="9583"/>
                  </a:cubicBezTo>
                  <a:cubicBezTo>
                    <a:pt x="4541" y="9583"/>
                    <a:pt x="4206" y="8334"/>
                    <a:pt x="5071" y="7992"/>
                  </a:cubicBezTo>
                  <a:cubicBezTo>
                    <a:pt x="5478" y="7830"/>
                    <a:pt x="5806" y="7761"/>
                    <a:pt x="6063" y="7761"/>
                  </a:cubicBezTo>
                  <a:close/>
                  <a:moveTo>
                    <a:pt x="8435" y="8965"/>
                  </a:moveTo>
                  <a:cubicBezTo>
                    <a:pt x="8907" y="8965"/>
                    <a:pt x="8813" y="9738"/>
                    <a:pt x="8300" y="9738"/>
                  </a:cubicBezTo>
                  <a:cubicBezTo>
                    <a:pt x="8270" y="9738"/>
                    <a:pt x="8238" y="9735"/>
                    <a:pt x="8206" y="9730"/>
                  </a:cubicBezTo>
                  <a:cubicBezTo>
                    <a:pt x="7537" y="9615"/>
                    <a:pt x="7616" y="9243"/>
                    <a:pt x="8206" y="9013"/>
                  </a:cubicBezTo>
                  <a:cubicBezTo>
                    <a:pt x="8293" y="8979"/>
                    <a:pt x="8370" y="8965"/>
                    <a:pt x="8435" y="8965"/>
                  </a:cubicBezTo>
                  <a:close/>
                  <a:moveTo>
                    <a:pt x="21900" y="0"/>
                  </a:moveTo>
                  <a:cubicBezTo>
                    <a:pt x="16229" y="0"/>
                    <a:pt x="11803" y="2034"/>
                    <a:pt x="9156" y="4252"/>
                  </a:cubicBezTo>
                  <a:cubicBezTo>
                    <a:pt x="6005" y="6892"/>
                    <a:pt x="3289" y="5744"/>
                    <a:pt x="1643" y="7292"/>
                  </a:cubicBezTo>
                  <a:cubicBezTo>
                    <a:pt x="0" y="8843"/>
                    <a:pt x="1809" y="10450"/>
                    <a:pt x="1809" y="10450"/>
                  </a:cubicBezTo>
                  <a:lnTo>
                    <a:pt x="25270" y="10450"/>
                  </a:lnTo>
                  <a:lnTo>
                    <a:pt x="25270" y="234"/>
                  </a:lnTo>
                  <a:cubicBezTo>
                    <a:pt x="24104" y="74"/>
                    <a:pt x="22979" y="0"/>
                    <a:pt x="21900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928150" y="4602750"/>
              <a:ext cx="3136158" cy="1113675"/>
            </a:xfrm>
            <a:custGeom>
              <a:avLst/>
              <a:gdLst/>
              <a:ahLst/>
              <a:cxnLst/>
              <a:rect l="l" t="t" r="r" b="b"/>
              <a:pathLst>
                <a:path w="16401" h="3408" extrusionOk="0">
                  <a:moveTo>
                    <a:pt x="3320" y="1"/>
                  </a:moveTo>
                  <a:cubicBezTo>
                    <a:pt x="552" y="1"/>
                    <a:pt x="1" y="1776"/>
                    <a:pt x="1" y="1776"/>
                  </a:cubicBezTo>
                  <a:lnTo>
                    <a:pt x="1" y="3407"/>
                  </a:lnTo>
                  <a:lnTo>
                    <a:pt x="16400" y="3407"/>
                  </a:lnTo>
                  <a:cubicBezTo>
                    <a:pt x="15926" y="1891"/>
                    <a:pt x="14733" y="1115"/>
                    <a:pt x="12625" y="1115"/>
                  </a:cubicBezTo>
                  <a:cubicBezTo>
                    <a:pt x="11969" y="1115"/>
                    <a:pt x="11226" y="1190"/>
                    <a:pt x="10387" y="1341"/>
                  </a:cubicBezTo>
                  <a:cubicBezTo>
                    <a:pt x="9830" y="1441"/>
                    <a:pt x="9370" y="1484"/>
                    <a:pt x="8977" y="1484"/>
                  </a:cubicBezTo>
                  <a:cubicBezTo>
                    <a:pt x="6874" y="1484"/>
                    <a:pt x="6691" y="264"/>
                    <a:pt x="3920" y="27"/>
                  </a:cubicBezTo>
                  <a:cubicBezTo>
                    <a:pt x="3709" y="9"/>
                    <a:pt x="3510" y="1"/>
                    <a:pt x="3320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9685752" y="290979"/>
            <a:ext cx="1369722" cy="422910"/>
          </a:xfrm>
          <a:custGeom>
            <a:avLst/>
            <a:gdLst/>
            <a:ahLst/>
            <a:cxnLst/>
            <a:rect l="l" t="t" r="r" b="b"/>
            <a:pathLst>
              <a:path w="5852" h="2271" extrusionOk="0">
                <a:moveTo>
                  <a:pt x="2750" y="1"/>
                </a:moveTo>
                <a:cubicBezTo>
                  <a:pt x="2732" y="1"/>
                  <a:pt x="2713" y="2"/>
                  <a:pt x="2693" y="4"/>
                </a:cubicBezTo>
                <a:cubicBezTo>
                  <a:pt x="2235" y="49"/>
                  <a:pt x="2418" y="677"/>
                  <a:pt x="2463" y="813"/>
                </a:cubicBezTo>
                <a:lnTo>
                  <a:pt x="2463" y="813"/>
                </a:lnTo>
                <a:cubicBezTo>
                  <a:pt x="2442" y="772"/>
                  <a:pt x="2374" y="693"/>
                  <a:pt x="2155" y="672"/>
                </a:cubicBezTo>
                <a:cubicBezTo>
                  <a:pt x="2146" y="672"/>
                  <a:pt x="2136" y="671"/>
                  <a:pt x="2128" y="671"/>
                </a:cubicBezTo>
                <a:cubicBezTo>
                  <a:pt x="1860" y="671"/>
                  <a:pt x="1941" y="1068"/>
                  <a:pt x="1941" y="1068"/>
                </a:cubicBezTo>
                <a:cubicBezTo>
                  <a:pt x="1941" y="1068"/>
                  <a:pt x="1761" y="853"/>
                  <a:pt x="1465" y="853"/>
                </a:cubicBezTo>
                <a:cubicBezTo>
                  <a:pt x="1430" y="853"/>
                  <a:pt x="1393" y="856"/>
                  <a:pt x="1355" y="862"/>
                </a:cubicBezTo>
                <a:cubicBezTo>
                  <a:pt x="991" y="930"/>
                  <a:pt x="1102" y="1365"/>
                  <a:pt x="1102" y="1365"/>
                </a:cubicBezTo>
                <a:cubicBezTo>
                  <a:pt x="1102" y="1365"/>
                  <a:pt x="1075" y="1364"/>
                  <a:pt x="1029" y="1364"/>
                </a:cubicBezTo>
                <a:cubicBezTo>
                  <a:pt x="782" y="1364"/>
                  <a:pt x="1" y="1395"/>
                  <a:pt x="212" y="1797"/>
                </a:cubicBezTo>
                <a:cubicBezTo>
                  <a:pt x="341" y="2041"/>
                  <a:pt x="672" y="2120"/>
                  <a:pt x="1047" y="2120"/>
                </a:cubicBezTo>
                <a:cubicBezTo>
                  <a:pt x="1737" y="2120"/>
                  <a:pt x="2575" y="1852"/>
                  <a:pt x="2575" y="1852"/>
                </a:cubicBezTo>
                <a:lnTo>
                  <a:pt x="2575" y="1852"/>
                </a:lnTo>
                <a:cubicBezTo>
                  <a:pt x="2575" y="1852"/>
                  <a:pt x="2460" y="2034"/>
                  <a:pt x="2753" y="2185"/>
                </a:cubicBezTo>
                <a:cubicBezTo>
                  <a:pt x="2791" y="2204"/>
                  <a:pt x="2828" y="2212"/>
                  <a:pt x="2864" y="2212"/>
                </a:cubicBezTo>
                <a:cubicBezTo>
                  <a:pt x="3106" y="2212"/>
                  <a:pt x="3303" y="1844"/>
                  <a:pt x="3303" y="1844"/>
                </a:cubicBezTo>
                <a:cubicBezTo>
                  <a:pt x="3303" y="1844"/>
                  <a:pt x="3477" y="2232"/>
                  <a:pt x="3707" y="2268"/>
                </a:cubicBezTo>
                <a:cubicBezTo>
                  <a:pt x="3720" y="2270"/>
                  <a:pt x="3733" y="2270"/>
                  <a:pt x="3746" y="2270"/>
                </a:cubicBezTo>
                <a:cubicBezTo>
                  <a:pt x="3944" y="2270"/>
                  <a:pt x="4000" y="2046"/>
                  <a:pt x="4000" y="2046"/>
                </a:cubicBezTo>
                <a:cubicBezTo>
                  <a:pt x="4000" y="2046"/>
                  <a:pt x="4589" y="2143"/>
                  <a:pt x="5091" y="2143"/>
                </a:cubicBezTo>
                <a:cubicBezTo>
                  <a:pt x="5500" y="2143"/>
                  <a:pt x="5852" y="2079"/>
                  <a:pt x="5781" y="1844"/>
                </a:cubicBezTo>
                <a:cubicBezTo>
                  <a:pt x="5692" y="1559"/>
                  <a:pt x="5418" y="1494"/>
                  <a:pt x="5186" y="1494"/>
                </a:cubicBezTo>
                <a:cubicBezTo>
                  <a:pt x="4994" y="1494"/>
                  <a:pt x="4831" y="1539"/>
                  <a:pt x="4831" y="1539"/>
                </a:cubicBezTo>
                <a:cubicBezTo>
                  <a:pt x="4831" y="1539"/>
                  <a:pt x="5005" y="1116"/>
                  <a:pt x="4684" y="977"/>
                </a:cubicBezTo>
                <a:cubicBezTo>
                  <a:pt x="4625" y="951"/>
                  <a:pt x="4569" y="940"/>
                  <a:pt x="4519" y="940"/>
                </a:cubicBezTo>
                <a:cubicBezTo>
                  <a:pt x="4327" y="940"/>
                  <a:pt x="4207" y="1094"/>
                  <a:pt x="4182" y="1129"/>
                </a:cubicBezTo>
                <a:lnTo>
                  <a:pt x="4182" y="1129"/>
                </a:lnTo>
                <a:cubicBezTo>
                  <a:pt x="4217" y="1076"/>
                  <a:pt x="4422" y="731"/>
                  <a:pt x="3988" y="490"/>
                </a:cubicBezTo>
                <a:cubicBezTo>
                  <a:pt x="3866" y="424"/>
                  <a:pt x="3764" y="399"/>
                  <a:pt x="3679" y="399"/>
                </a:cubicBezTo>
                <a:cubicBezTo>
                  <a:pt x="3432" y="399"/>
                  <a:pt x="3331" y="609"/>
                  <a:pt x="3331" y="609"/>
                </a:cubicBezTo>
                <a:cubicBezTo>
                  <a:pt x="3331" y="609"/>
                  <a:pt x="3217" y="1"/>
                  <a:pt x="2750" y="1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582642" y="1848519"/>
            <a:ext cx="8709701" cy="1799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544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8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40438" y="3881650"/>
            <a:ext cx="6806635" cy="351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68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282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-159247" y="2052460"/>
            <a:ext cx="12549875" cy="535655"/>
          </a:xfrm>
          <a:custGeom>
            <a:avLst/>
            <a:gdLst/>
            <a:ahLst/>
            <a:cxnLst/>
            <a:rect l="l" t="t" r="r" b="b"/>
            <a:pathLst>
              <a:path w="45308" h="3904" extrusionOk="0">
                <a:moveTo>
                  <a:pt x="9372" y="0"/>
                </a:moveTo>
                <a:cubicBezTo>
                  <a:pt x="6199" y="0"/>
                  <a:pt x="3056" y="330"/>
                  <a:pt x="0" y="1220"/>
                </a:cubicBezTo>
                <a:lnTo>
                  <a:pt x="4" y="1220"/>
                </a:lnTo>
                <a:cubicBezTo>
                  <a:pt x="159" y="2233"/>
                  <a:pt x="705" y="2894"/>
                  <a:pt x="519" y="3903"/>
                </a:cubicBezTo>
                <a:cubicBezTo>
                  <a:pt x="5211" y="1875"/>
                  <a:pt x="10323" y="827"/>
                  <a:pt x="15434" y="827"/>
                </a:cubicBezTo>
                <a:cubicBezTo>
                  <a:pt x="16597" y="827"/>
                  <a:pt x="17760" y="881"/>
                  <a:pt x="18917" y="990"/>
                </a:cubicBezTo>
                <a:cubicBezTo>
                  <a:pt x="23291" y="1406"/>
                  <a:pt x="27558" y="2581"/>
                  <a:pt x="31908" y="3211"/>
                </a:cubicBezTo>
                <a:cubicBezTo>
                  <a:pt x="33832" y="3487"/>
                  <a:pt x="35797" y="3702"/>
                  <a:pt x="37738" y="3702"/>
                </a:cubicBezTo>
                <a:cubicBezTo>
                  <a:pt x="40187" y="3702"/>
                  <a:pt x="42597" y="3361"/>
                  <a:pt x="44840" y="2372"/>
                </a:cubicBezTo>
                <a:cubicBezTo>
                  <a:pt x="44994" y="2067"/>
                  <a:pt x="45153" y="1841"/>
                  <a:pt x="45307" y="1536"/>
                </a:cubicBezTo>
                <a:lnTo>
                  <a:pt x="45307" y="1536"/>
                </a:lnTo>
                <a:cubicBezTo>
                  <a:pt x="42371" y="2342"/>
                  <a:pt x="39363" y="2644"/>
                  <a:pt x="36329" y="2644"/>
                </a:cubicBezTo>
                <a:cubicBezTo>
                  <a:pt x="31778" y="2644"/>
                  <a:pt x="27167" y="1965"/>
                  <a:pt x="22650" y="1291"/>
                </a:cubicBezTo>
                <a:cubicBezTo>
                  <a:pt x="18268" y="639"/>
                  <a:pt x="13790" y="0"/>
                  <a:pt x="9372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flipH="1">
            <a:off x="-198580" y="2362117"/>
            <a:ext cx="12576189" cy="736252"/>
          </a:xfrm>
          <a:custGeom>
            <a:avLst/>
            <a:gdLst/>
            <a:ahLst/>
            <a:cxnLst/>
            <a:rect l="l" t="t" r="r" b="b"/>
            <a:pathLst>
              <a:path w="45403" h="5366" extrusionOk="0">
                <a:moveTo>
                  <a:pt x="20552" y="1"/>
                </a:moveTo>
                <a:cubicBezTo>
                  <a:pt x="20464" y="1"/>
                  <a:pt x="20376" y="1"/>
                  <a:pt x="20287" y="3"/>
                </a:cubicBezTo>
                <a:cubicBezTo>
                  <a:pt x="16863" y="50"/>
                  <a:pt x="13522" y="968"/>
                  <a:pt x="10178" y="1693"/>
                </a:cubicBezTo>
                <a:cubicBezTo>
                  <a:pt x="7963" y="2169"/>
                  <a:pt x="5690" y="2563"/>
                  <a:pt x="3436" y="2563"/>
                </a:cubicBezTo>
                <a:cubicBezTo>
                  <a:pt x="2282" y="2563"/>
                  <a:pt x="1134" y="2459"/>
                  <a:pt x="1" y="2211"/>
                </a:cubicBezTo>
                <a:lnTo>
                  <a:pt x="1" y="2211"/>
                </a:lnTo>
                <a:cubicBezTo>
                  <a:pt x="191" y="3276"/>
                  <a:pt x="511" y="3973"/>
                  <a:pt x="452" y="5053"/>
                </a:cubicBezTo>
                <a:cubicBezTo>
                  <a:pt x="1583" y="5272"/>
                  <a:pt x="2724" y="5365"/>
                  <a:pt x="3868" y="5365"/>
                </a:cubicBezTo>
                <a:cubicBezTo>
                  <a:pt x="6875" y="5365"/>
                  <a:pt x="9904" y="4718"/>
                  <a:pt x="12838" y="3981"/>
                </a:cubicBezTo>
                <a:cubicBezTo>
                  <a:pt x="16763" y="2992"/>
                  <a:pt x="20715" y="1832"/>
                  <a:pt x="24754" y="1832"/>
                </a:cubicBezTo>
                <a:cubicBezTo>
                  <a:pt x="24886" y="1832"/>
                  <a:pt x="25017" y="1833"/>
                  <a:pt x="25148" y="1835"/>
                </a:cubicBezTo>
                <a:cubicBezTo>
                  <a:pt x="28540" y="1895"/>
                  <a:pt x="31849" y="2801"/>
                  <a:pt x="35174" y="3490"/>
                </a:cubicBezTo>
                <a:cubicBezTo>
                  <a:pt x="37298" y="3930"/>
                  <a:pt x="39491" y="4299"/>
                  <a:pt x="41658" y="4299"/>
                </a:cubicBezTo>
                <a:cubicBezTo>
                  <a:pt x="42880" y="4299"/>
                  <a:pt x="44095" y="4182"/>
                  <a:pt x="45284" y="3894"/>
                </a:cubicBezTo>
                <a:cubicBezTo>
                  <a:pt x="45327" y="3656"/>
                  <a:pt x="45363" y="3284"/>
                  <a:pt x="45403" y="3047"/>
                </a:cubicBezTo>
                <a:lnTo>
                  <a:pt x="45403" y="3047"/>
                </a:lnTo>
                <a:cubicBezTo>
                  <a:pt x="44021" y="3402"/>
                  <a:pt x="42613" y="3550"/>
                  <a:pt x="41195" y="3550"/>
                </a:cubicBezTo>
                <a:cubicBezTo>
                  <a:pt x="38388" y="3550"/>
                  <a:pt x="35544" y="2970"/>
                  <a:pt x="32803" y="2279"/>
                </a:cubicBezTo>
                <a:cubicBezTo>
                  <a:pt x="28764" y="1263"/>
                  <a:pt x="24714" y="1"/>
                  <a:pt x="20552" y="1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 flipH="1">
            <a:off x="4059795" y="3564398"/>
            <a:ext cx="4072623" cy="851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2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 flipH="1">
            <a:off x="4059795" y="4433529"/>
            <a:ext cx="4072623" cy="967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268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1946" y="1900400"/>
            <a:ext cx="2108322" cy="127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8074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/>
          <p:nvPr/>
        </p:nvSpPr>
        <p:spPr>
          <a:xfrm>
            <a:off x="5643855" y="4988705"/>
            <a:ext cx="6548338" cy="2654188"/>
          </a:xfrm>
          <a:custGeom>
            <a:avLst/>
            <a:gdLst/>
            <a:ahLst/>
            <a:cxnLst/>
            <a:rect l="l" t="t" r="r" b="b"/>
            <a:pathLst>
              <a:path w="29526" h="15043" extrusionOk="0">
                <a:moveTo>
                  <a:pt x="5" y="8234"/>
                </a:moveTo>
                <a:lnTo>
                  <a:pt x="8337" y="5562"/>
                </a:lnTo>
                <a:lnTo>
                  <a:pt x="10589" y="6037"/>
                </a:lnTo>
                <a:lnTo>
                  <a:pt x="15684" y="3575"/>
                </a:lnTo>
                <a:lnTo>
                  <a:pt x="24052" y="1"/>
                </a:lnTo>
                <a:lnTo>
                  <a:pt x="29439" y="962"/>
                </a:lnTo>
                <a:lnTo>
                  <a:pt x="29526" y="959"/>
                </a:lnTo>
                <a:lnTo>
                  <a:pt x="29526" y="10019"/>
                </a:lnTo>
                <a:cubicBezTo>
                  <a:pt x="26351" y="11598"/>
                  <a:pt x="21467" y="13961"/>
                  <a:pt x="20624" y="13977"/>
                </a:cubicBezTo>
                <a:cubicBezTo>
                  <a:pt x="19353" y="14009"/>
                  <a:pt x="3928" y="15042"/>
                  <a:pt x="2776" y="13043"/>
                </a:cubicBezTo>
                <a:lnTo>
                  <a:pt x="1" y="8234"/>
                </a:ln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-45726" y="4468007"/>
            <a:ext cx="6094682" cy="2256425"/>
          </a:xfrm>
          <a:custGeom>
            <a:avLst/>
            <a:gdLst/>
            <a:ahLst/>
            <a:cxnLst/>
            <a:rect l="l" t="t" r="r" b="b"/>
            <a:pathLst>
              <a:path w="25382" h="12082" extrusionOk="0">
                <a:moveTo>
                  <a:pt x="25382" y="11107"/>
                </a:moveTo>
                <a:lnTo>
                  <a:pt x="10538" y="4798"/>
                </a:lnTo>
                <a:lnTo>
                  <a:pt x="9204" y="5459"/>
                </a:lnTo>
                <a:lnTo>
                  <a:pt x="1" y="0"/>
                </a:lnTo>
                <a:lnTo>
                  <a:pt x="1" y="10446"/>
                </a:lnTo>
                <a:lnTo>
                  <a:pt x="19599" y="12081"/>
                </a:ln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 rot="-191908" flipH="1">
            <a:off x="10903672" y="5187604"/>
            <a:ext cx="3435844" cy="1213140"/>
          </a:xfrm>
          <a:custGeom>
            <a:avLst/>
            <a:gdLst/>
            <a:ahLst/>
            <a:cxnLst/>
            <a:rect l="l" t="t" r="r" b="b"/>
            <a:pathLst>
              <a:path w="2981" h="1323" extrusionOk="0">
                <a:moveTo>
                  <a:pt x="289" y="1204"/>
                </a:moveTo>
                <a:cubicBezTo>
                  <a:pt x="226" y="1196"/>
                  <a:pt x="155" y="1188"/>
                  <a:pt x="99" y="1152"/>
                </a:cubicBezTo>
                <a:cubicBezTo>
                  <a:pt x="44" y="1113"/>
                  <a:pt x="0" y="1042"/>
                  <a:pt x="16" y="970"/>
                </a:cubicBezTo>
                <a:cubicBezTo>
                  <a:pt x="32" y="911"/>
                  <a:pt x="91" y="867"/>
                  <a:pt x="151" y="856"/>
                </a:cubicBezTo>
                <a:cubicBezTo>
                  <a:pt x="206" y="844"/>
                  <a:pt x="270" y="860"/>
                  <a:pt x="325" y="871"/>
                </a:cubicBezTo>
                <a:cubicBezTo>
                  <a:pt x="301" y="816"/>
                  <a:pt x="333" y="737"/>
                  <a:pt x="388" y="713"/>
                </a:cubicBezTo>
                <a:cubicBezTo>
                  <a:pt x="444" y="693"/>
                  <a:pt x="511" y="725"/>
                  <a:pt x="527" y="788"/>
                </a:cubicBezTo>
                <a:cubicBezTo>
                  <a:pt x="519" y="626"/>
                  <a:pt x="507" y="460"/>
                  <a:pt x="558" y="305"/>
                </a:cubicBezTo>
                <a:cubicBezTo>
                  <a:pt x="606" y="155"/>
                  <a:pt x="729" y="16"/>
                  <a:pt x="875" y="9"/>
                </a:cubicBezTo>
                <a:cubicBezTo>
                  <a:pt x="998" y="1"/>
                  <a:pt x="1113" y="80"/>
                  <a:pt x="1176" y="191"/>
                </a:cubicBezTo>
                <a:cubicBezTo>
                  <a:pt x="1239" y="305"/>
                  <a:pt x="1259" y="440"/>
                  <a:pt x="1255" y="571"/>
                </a:cubicBezTo>
                <a:cubicBezTo>
                  <a:pt x="1255" y="523"/>
                  <a:pt x="1295" y="480"/>
                  <a:pt x="1338" y="480"/>
                </a:cubicBezTo>
                <a:cubicBezTo>
                  <a:pt x="1386" y="480"/>
                  <a:pt x="1425" y="523"/>
                  <a:pt x="1425" y="571"/>
                </a:cubicBezTo>
                <a:cubicBezTo>
                  <a:pt x="1453" y="523"/>
                  <a:pt x="1505" y="495"/>
                  <a:pt x="1556" y="499"/>
                </a:cubicBezTo>
                <a:cubicBezTo>
                  <a:pt x="1607" y="503"/>
                  <a:pt x="1655" y="539"/>
                  <a:pt x="1675" y="586"/>
                </a:cubicBezTo>
                <a:cubicBezTo>
                  <a:pt x="1695" y="476"/>
                  <a:pt x="1797" y="388"/>
                  <a:pt x="1904" y="396"/>
                </a:cubicBezTo>
                <a:cubicBezTo>
                  <a:pt x="2007" y="404"/>
                  <a:pt x="2094" y="507"/>
                  <a:pt x="2098" y="622"/>
                </a:cubicBezTo>
                <a:cubicBezTo>
                  <a:pt x="2142" y="468"/>
                  <a:pt x="2253" y="337"/>
                  <a:pt x="2395" y="290"/>
                </a:cubicBezTo>
                <a:cubicBezTo>
                  <a:pt x="2538" y="238"/>
                  <a:pt x="2704" y="282"/>
                  <a:pt x="2795" y="408"/>
                </a:cubicBezTo>
                <a:cubicBezTo>
                  <a:pt x="2890" y="531"/>
                  <a:pt x="2890" y="729"/>
                  <a:pt x="2787" y="848"/>
                </a:cubicBezTo>
                <a:cubicBezTo>
                  <a:pt x="2850" y="836"/>
                  <a:pt x="2918" y="867"/>
                  <a:pt x="2949" y="927"/>
                </a:cubicBezTo>
                <a:cubicBezTo>
                  <a:pt x="2981" y="986"/>
                  <a:pt x="2977" y="1069"/>
                  <a:pt x="2937" y="1121"/>
                </a:cubicBezTo>
                <a:cubicBezTo>
                  <a:pt x="2882" y="1192"/>
                  <a:pt x="2791" y="1208"/>
                  <a:pt x="2708" y="1220"/>
                </a:cubicBezTo>
                <a:cubicBezTo>
                  <a:pt x="2086" y="1291"/>
                  <a:pt x="1473" y="1323"/>
                  <a:pt x="847" y="1263"/>
                </a:cubicBezTo>
                <a:cubicBezTo>
                  <a:pt x="661" y="1243"/>
                  <a:pt x="475" y="1224"/>
                  <a:pt x="289" y="1204"/>
                </a:cubicBezTo>
                <a:close/>
              </a:path>
            </a:pathLst>
          </a:custGeom>
          <a:gradFill>
            <a:gsLst>
              <a:gs pos="0">
                <a:srgbClr val="6BA843"/>
              </a:gs>
              <a:gs pos="100000">
                <a:srgbClr val="007500"/>
              </a:gs>
            </a:gsLst>
            <a:lin ang="5400700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" name="Google Shape;31;p3"/>
          <p:cNvGrpSpPr/>
          <p:nvPr/>
        </p:nvGrpSpPr>
        <p:grpSpPr>
          <a:xfrm>
            <a:off x="-1203222" y="4429092"/>
            <a:ext cx="3626900" cy="1612684"/>
            <a:chOff x="-251063" y="3231542"/>
            <a:chExt cx="2278382" cy="1273413"/>
          </a:xfrm>
        </p:grpSpPr>
        <p:sp>
          <p:nvSpPr>
            <p:cNvPr id="32" name="Google Shape;32;p3"/>
            <p:cNvSpPr/>
            <p:nvPr/>
          </p:nvSpPr>
          <p:spPr>
            <a:xfrm rot="522116" flipH="1">
              <a:off x="-191023" y="3389298"/>
              <a:ext cx="2158302" cy="957901"/>
            </a:xfrm>
            <a:custGeom>
              <a:avLst/>
              <a:gdLst/>
              <a:ahLst/>
              <a:cxnLst/>
              <a:rect l="l" t="t" r="r" b="b"/>
              <a:pathLst>
                <a:path w="2981" h="1323" extrusionOk="0">
                  <a:moveTo>
                    <a:pt x="289" y="1204"/>
                  </a:moveTo>
                  <a:cubicBezTo>
                    <a:pt x="226" y="1196"/>
                    <a:pt x="155" y="1188"/>
                    <a:pt x="99" y="1152"/>
                  </a:cubicBezTo>
                  <a:cubicBezTo>
                    <a:pt x="44" y="1113"/>
                    <a:pt x="0" y="1042"/>
                    <a:pt x="16" y="970"/>
                  </a:cubicBezTo>
                  <a:cubicBezTo>
                    <a:pt x="32" y="911"/>
                    <a:pt x="91" y="867"/>
                    <a:pt x="151" y="856"/>
                  </a:cubicBezTo>
                  <a:cubicBezTo>
                    <a:pt x="206" y="844"/>
                    <a:pt x="270" y="860"/>
                    <a:pt x="325" y="871"/>
                  </a:cubicBezTo>
                  <a:cubicBezTo>
                    <a:pt x="301" y="816"/>
                    <a:pt x="333" y="737"/>
                    <a:pt x="388" y="713"/>
                  </a:cubicBezTo>
                  <a:cubicBezTo>
                    <a:pt x="444" y="693"/>
                    <a:pt x="511" y="725"/>
                    <a:pt x="527" y="788"/>
                  </a:cubicBezTo>
                  <a:cubicBezTo>
                    <a:pt x="519" y="626"/>
                    <a:pt x="507" y="460"/>
                    <a:pt x="558" y="305"/>
                  </a:cubicBezTo>
                  <a:cubicBezTo>
                    <a:pt x="606" y="155"/>
                    <a:pt x="729" y="16"/>
                    <a:pt x="875" y="9"/>
                  </a:cubicBezTo>
                  <a:cubicBezTo>
                    <a:pt x="998" y="1"/>
                    <a:pt x="1113" y="80"/>
                    <a:pt x="1176" y="191"/>
                  </a:cubicBezTo>
                  <a:cubicBezTo>
                    <a:pt x="1239" y="305"/>
                    <a:pt x="1259" y="440"/>
                    <a:pt x="1255" y="571"/>
                  </a:cubicBezTo>
                  <a:cubicBezTo>
                    <a:pt x="1255" y="523"/>
                    <a:pt x="1295" y="480"/>
                    <a:pt x="1338" y="480"/>
                  </a:cubicBezTo>
                  <a:cubicBezTo>
                    <a:pt x="1386" y="480"/>
                    <a:pt x="1425" y="523"/>
                    <a:pt x="1425" y="571"/>
                  </a:cubicBezTo>
                  <a:cubicBezTo>
                    <a:pt x="1453" y="523"/>
                    <a:pt x="1505" y="495"/>
                    <a:pt x="1556" y="499"/>
                  </a:cubicBezTo>
                  <a:cubicBezTo>
                    <a:pt x="1607" y="503"/>
                    <a:pt x="1655" y="539"/>
                    <a:pt x="1675" y="586"/>
                  </a:cubicBezTo>
                  <a:cubicBezTo>
                    <a:pt x="1695" y="476"/>
                    <a:pt x="1797" y="388"/>
                    <a:pt x="1904" y="396"/>
                  </a:cubicBezTo>
                  <a:cubicBezTo>
                    <a:pt x="2007" y="404"/>
                    <a:pt x="2094" y="507"/>
                    <a:pt x="2098" y="622"/>
                  </a:cubicBezTo>
                  <a:cubicBezTo>
                    <a:pt x="2142" y="468"/>
                    <a:pt x="2253" y="337"/>
                    <a:pt x="2395" y="290"/>
                  </a:cubicBezTo>
                  <a:cubicBezTo>
                    <a:pt x="2538" y="238"/>
                    <a:pt x="2704" y="282"/>
                    <a:pt x="2795" y="408"/>
                  </a:cubicBezTo>
                  <a:cubicBezTo>
                    <a:pt x="2890" y="531"/>
                    <a:pt x="2890" y="729"/>
                    <a:pt x="2787" y="848"/>
                  </a:cubicBezTo>
                  <a:cubicBezTo>
                    <a:pt x="2850" y="836"/>
                    <a:pt x="2918" y="867"/>
                    <a:pt x="2949" y="927"/>
                  </a:cubicBezTo>
                  <a:cubicBezTo>
                    <a:pt x="2981" y="986"/>
                    <a:pt x="2977" y="1069"/>
                    <a:pt x="2937" y="1121"/>
                  </a:cubicBezTo>
                  <a:cubicBezTo>
                    <a:pt x="2882" y="1192"/>
                    <a:pt x="2791" y="1208"/>
                    <a:pt x="2708" y="1220"/>
                  </a:cubicBezTo>
                  <a:cubicBezTo>
                    <a:pt x="2086" y="1291"/>
                    <a:pt x="1473" y="1323"/>
                    <a:pt x="847" y="1263"/>
                  </a:cubicBezTo>
                  <a:cubicBezTo>
                    <a:pt x="661" y="1243"/>
                    <a:pt x="475" y="1224"/>
                    <a:pt x="289" y="1204"/>
                  </a:cubicBezTo>
                  <a:close/>
                </a:path>
              </a:pathLst>
            </a:custGeom>
            <a:gradFill>
              <a:gsLst>
                <a:gs pos="0">
                  <a:srgbClr val="6BA843"/>
                </a:gs>
                <a:gs pos="100000">
                  <a:srgbClr val="0075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522116" flipH="1">
              <a:off x="-54900" y="3685445"/>
              <a:ext cx="1846249" cy="640049"/>
            </a:xfrm>
            <a:custGeom>
              <a:avLst/>
              <a:gdLst/>
              <a:ahLst/>
              <a:cxnLst/>
              <a:rect l="l" t="t" r="r" b="b"/>
              <a:pathLst>
                <a:path w="2550" h="884" extrusionOk="0">
                  <a:moveTo>
                    <a:pt x="717" y="1"/>
                  </a:moveTo>
                  <a:cubicBezTo>
                    <a:pt x="711" y="1"/>
                    <a:pt x="706" y="1"/>
                    <a:pt x="701" y="1"/>
                  </a:cubicBezTo>
                  <a:cubicBezTo>
                    <a:pt x="570" y="9"/>
                    <a:pt x="459" y="132"/>
                    <a:pt x="416" y="270"/>
                  </a:cubicBezTo>
                  <a:cubicBezTo>
                    <a:pt x="372" y="409"/>
                    <a:pt x="380" y="555"/>
                    <a:pt x="388" y="702"/>
                  </a:cubicBezTo>
                  <a:cubicBezTo>
                    <a:pt x="376" y="659"/>
                    <a:pt x="338" y="631"/>
                    <a:pt x="297" y="631"/>
                  </a:cubicBezTo>
                  <a:cubicBezTo>
                    <a:pt x="285" y="631"/>
                    <a:pt x="273" y="633"/>
                    <a:pt x="261" y="639"/>
                  </a:cubicBezTo>
                  <a:cubicBezTo>
                    <a:pt x="214" y="658"/>
                    <a:pt x="186" y="726"/>
                    <a:pt x="206" y="777"/>
                  </a:cubicBezTo>
                  <a:cubicBezTo>
                    <a:pt x="170" y="769"/>
                    <a:pt x="131" y="760"/>
                    <a:pt x="94" y="760"/>
                  </a:cubicBezTo>
                  <a:cubicBezTo>
                    <a:pt x="78" y="760"/>
                    <a:pt x="63" y="762"/>
                    <a:pt x="48" y="765"/>
                  </a:cubicBezTo>
                  <a:cubicBezTo>
                    <a:pt x="32" y="769"/>
                    <a:pt x="16" y="773"/>
                    <a:pt x="0" y="781"/>
                  </a:cubicBezTo>
                  <a:cubicBezTo>
                    <a:pt x="24" y="785"/>
                    <a:pt x="52" y="789"/>
                    <a:pt x="75" y="793"/>
                  </a:cubicBezTo>
                  <a:cubicBezTo>
                    <a:pt x="261" y="813"/>
                    <a:pt x="447" y="836"/>
                    <a:pt x="633" y="852"/>
                  </a:cubicBezTo>
                  <a:cubicBezTo>
                    <a:pt x="861" y="874"/>
                    <a:pt x="1086" y="883"/>
                    <a:pt x="1312" y="883"/>
                  </a:cubicBezTo>
                  <a:cubicBezTo>
                    <a:pt x="1706" y="883"/>
                    <a:pt x="2098" y="854"/>
                    <a:pt x="2494" y="809"/>
                  </a:cubicBezTo>
                  <a:cubicBezTo>
                    <a:pt x="2514" y="805"/>
                    <a:pt x="2529" y="805"/>
                    <a:pt x="2549" y="801"/>
                  </a:cubicBezTo>
                  <a:cubicBezTo>
                    <a:pt x="2519" y="770"/>
                    <a:pt x="2480" y="752"/>
                    <a:pt x="2442" y="752"/>
                  </a:cubicBezTo>
                  <a:cubicBezTo>
                    <a:pt x="2436" y="752"/>
                    <a:pt x="2429" y="752"/>
                    <a:pt x="2423" y="753"/>
                  </a:cubicBezTo>
                  <a:cubicBezTo>
                    <a:pt x="2514" y="650"/>
                    <a:pt x="2514" y="472"/>
                    <a:pt x="2430" y="357"/>
                  </a:cubicBezTo>
                  <a:cubicBezTo>
                    <a:pt x="2370" y="276"/>
                    <a:pt x="2272" y="233"/>
                    <a:pt x="2175" y="233"/>
                  </a:cubicBezTo>
                  <a:cubicBezTo>
                    <a:pt x="2140" y="233"/>
                    <a:pt x="2104" y="239"/>
                    <a:pt x="2070" y="251"/>
                  </a:cubicBezTo>
                  <a:cubicBezTo>
                    <a:pt x="1944" y="298"/>
                    <a:pt x="1845" y="417"/>
                    <a:pt x="1801" y="551"/>
                  </a:cubicBezTo>
                  <a:cubicBezTo>
                    <a:pt x="1801" y="452"/>
                    <a:pt x="1718" y="357"/>
                    <a:pt x="1627" y="350"/>
                  </a:cubicBezTo>
                  <a:cubicBezTo>
                    <a:pt x="1623" y="349"/>
                    <a:pt x="1618" y="349"/>
                    <a:pt x="1614" y="349"/>
                  </a:cubicBezTo>
                  <a:cubicBezTo>
                    <a:pt x="1523" y="349"/>
                    <a:pt x="1436" y="426"/>
                    <a:pt x="1421" y="524"/>
                  </a:cubicBezTo>
                  <a:cubicBezTo>
                    <a:pt x="1401" y="476"/>
                    <a:pt x="1358" y="449"/>
                    <a:pt x="1314" y="445"/>
                  </a:cubicBezTo>
                  <a:cubicBezTo>
                    <a:pt x="1311" y="444"/>
                    <a:pt x="1307" y="444"/>
                    <a:pt x="1304" y="444"/>
                  </a:cubicBezTo>
                  <a:cubicBezTo>
                    <a:pt x="1260" y="444"/>
                    <a:pt x="1218" y="467"/>
                    <a:pt x="1196" y="504"/>
                  </a:cubicBezTo>
                  <a:cubicBezTo>
                    <a:pt x="1196" y="464"/>
                    <a:pt x="1160" y="425"/>
                    <a:pt x="1120" y="425"/>
                  </a:cubicBezTo>
                  <a:cubicBezTo>
                    <a:pt x="1082" y="425"/>
                    <a:pt x="1048" y="461"/>
                    <a:pt x="1045" y="503"/>
                  </a:cubicBezTo>
                  <a:lnTo>
                    <a:pt x="1045" y="503"/>
                  </a:lnTo>
                  <a:cubicBezTo>
                    <a:pt x="1048" y="386"/>
                    <a:pt x="1028" y="265"/>
                    <a:pt x="974" y="167"/>
                  </a:cubicBezTo>
                  <a:cubicBezTo>
                    <a:pt x="917" y="73"/>
                    <a:pt x="821" y="1"/>
                    <a:pt x="717" y="1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6BA84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-869875" y="5539291"/>
            <a:ext cx="14164487" cy="1833683"/>
            <a:chOff x="-395750" y="3852275"/>
            <a:chExt cx="9705127" cy="1579261"/>
          </a:xfrm>
        </p:grpSpPr>
        <p:sp>
          <p:nvSpPr>
            <p:cNvPr id="35" name="Google Shape;35;p3"/>
            <p:cNvSpPr/>
            <p:nvPr/>
          </p:nvSpPr>
          <p:spPr>
            <a:xfrm>
              <a:off x="-395750" y="3852275"/>
              <a:ext cx="9672112" cy="1579261"/>
            </a:xfrm>
            <a:custGeom>
              <a:avLst/>
              <a:gdLst/>
              <a:ahLst/>
              <a:cxnLst/>
              <a:rect l="l" t="t" r="r" b="b"/>
              <a:pathLst>
                <a:path w="41112" h="15088" extrusionOk="0">
                  <a:moveTo>
                    <a:pt x="1" y="1"/>
                  </a:moveTo>
                  <a:lnTo>
                    <a:pt x="1" y="10957"/>
                  </a:lnTo>
                  <a:cubicBezTo>
                    <a:pt x="769" y="11341"/>
                    <a:pt x="1612" y="11594"/>
                    <a:pt x="2443" y="11828"/>
                  </a:cubicBezTo>
                  <a:cubicBezTo>
                    <a:pt x="8965" y="13682"/>
                    <a:pt x="15684" y="15088"/>
                    <a:pt x="22454" y="15088"/>
                  </a:cubicBezTo>
                  <a:cubicBezTo>
                    <a:pt x="22940" y="15088"/>
                    <a:pt x="23426" y="15081"/>
                    <a:pt x="23913" y="15066"/>
                  </a:cubicBezTo>
                  <a:cubicBezTo>
                    <a:pt x="27705" y="14947"/>
                    <a:pt x="31461" y="14369"/>
                    <a:pt x="35210" y="13791"/>
                  </a:cubicBezTo>
                  <a:cubicBezTo>
                    <a:pt x="37205" y="13487"/>
                    <a:pt x="39220" y="13170"/>
                    <a:pt x="41112" y="12477"/>
                  </a:cubicBezTo>
                  <a:lnTo>
                    <a:pt x="41112" y="2728"/>
                  </a:lnTo>
                  <a:cubicBezTo>
                    <a:pt x="40870" y="2807"/>
                    <a:pt x="40652" y="2886"/>
                    <a:pt x="40486" y="2950"/>
                  </a:cubicBezTo>
                  <a:cubicBezTo>
                    <a:pt x="35997" y="4644"/>
                    <a:pt x="31552" y="6575"/>
                    <a:pt x="26830" y="7430"/>
                  </a:cubicBezTo>
                  <a:cubicBezTo>
                    <a:pt x="25348" y="7698"/>
                    <a:pt x="23835" y="7849"/>
                    <a:pt x="22329" y="7849"/>
                  </a:cubicBezTo>
                  <a:cubicBezTo>
                    <a:pt x="19198" y="7849"/>
                    <a:pt x="16097" y="7196"/>
                    <a:pt x="13360" y="5582"/>
                  </a:cubicBezTo>
                  <a:cubicBezTo>
                    <a:pt x="11547" y="4513"/>
                    <a:pt x="9865" y="3223"/>
                    <a:pt x="8008" y="2229"/>
                  </a:cubicBezTo>
                  <a:cubicBezTo>
                    <a:pt x="6009" y="1160"/>
                    <a:pt x="3820" y="444"/>
                    <a:pt x="1576" y="123"/>
                  </a:cubicBezTo>
                  <a:cubicBezTo>
                    <a:pt x="1058" y="48"/>
                    <a:pt x="527" y="1"/>
                    <a:pt x="1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395750" y="4082440"/>
              <a:ext cx="9672112" cy="1349092"/>
            </a:xfrm>
            <a:custGeom>
              <a:avLst/>
              <a:gdLst/>
              <a:ahLst/>
              <a:cxnLst/>
              <a:rect l="l" t="t" r="r" b="b"/>
              <a:pathLst>
                <a:path w="41112" h="12889" extrusionOk="0">
                  <a:moveTo>
                    <a:pt x="485" y="0"/>
                  </a:moveTo>
                  <a:cubicBezTo>
                    <a:pt x="323" y="0"/>
                    <a:pt x="161" y="2"/>
                    <a:pt x="1" y="2"/>
                  </a:cubicBezTo>
                  <a:lnTo>
                    <a:pt x="1" y="8758"/>
                  </a:lnTo>
                  <a:cubicBezTo>
                    <a:pt x="769" y="9142"/>
                    <a:pt x="1612" y="9395"/>
                    <a:pt x="2443" y="9629"/>
                  </a:cubicBezTo>
                  <a:cubicBezTo>
                    <a:pt x="8965" y="11483"/>
                    <a:pt x="15684" y="12889"/>
                    <a:pt x="22454" y="12889"/>
                  </a:cubicBezTo>
                  <a:cubicBezTo>
                    <a:pt x="22940" y="12889"/>
                    <a:pt x="23426" y="12882"/>
                    <a:pt x="23913" y="12867"/>
                  </a:cubicBezTo>
                  <a:cubicBezTo>
                    <a:pt x="27705" y="12748"/>
                    <a:pt x="31461" y="12170"/>
                    <a:pt x="35210" y="11592"/>
                  </a:cubicBezTo>
                  <a:cubicBezTo>
                    <a:pt x="37205" y="11288"/>
                    <a:pt x="39220" y="10971"/>
                    <a:pt x="41112" y="10278"/>
                  </a:cubicBezTo>
                  <a:lnTo>
                    <a:pt x="41112" y="2726"/>
                  </a:lnTo>
                  <a:cubicBezTo>
                    <a:pt x="40870" y="2805"/>
                    <a:pt x="40652" y="2888"/>
                    <a:pt x="40486" y="2951"/>
                  </a:cubicBezTo>
                  <a:cubicBezTo>
                    <a:pt x="39774" y="3220"/>
                    <a:pt x="38943" y="3737"/>
                    <a:pt x="38168" y="3737"/>
                  </a:cubicBezTo>
                  <a:cubicBezTo>
                    <a:pt x="38120" y="3737"/>
                    <a:pt x="38072" y="3735"/>
                    <a:pt x="38024" y="3731"/>
                  </a:cubicBezTo>
                  <a:cubicBezTo>
                    <a:pt x="37887" y="3719"/>
                    <a:pt x="37751" y="3712"/>
                    <a:pt x="37617" y="3712"/>
                  </a:cubicBezTo>
                  <a:cubicBezTo>
                    <a:pt x="36921" y="3712"/>
                    <a:pt x="36259" y="3885"/>
                    <a:pt x="35685" y="4333"/>
                  </a:cubicBezTo>
                  <a:cubicBezTo>
                    <a:pt x="35408" y="4547"/>
                    <a:pt x="35158" y="4820"/>
                    <a:pt x="34822" y="4923"/>
                  </a:cubicBezTo>
                  <a:cubicBezTo>
                    <a:pt x="34711" y="4956"/>
                    <a:pt x="34598" y="4969"/>
                    <a:pt x="34484" y="4969"/>
                  </a:cubicBezTo>
                  <a:cubicBezTo>
                    <a:pt x="34091" y="4969"/>
                    <a:pt x="33684" y="4816"/>
                    <a:pt x="33287" y="4816"/>
                  </a:cubicBezTo>
                  <a:cubicBezTo>
                    <a:pt x="33196" y="4816"/>
                    <a:pt x="33106" y="4824"/>
                    <a:pt x="33017" y="4843"/>
                  </a:cubicBezTo>
                  <a:cubicBezTo>
                    <a:pt x="32395" y="4982"/>
                    <a:pt x="32031" y="5627"/>
                    <a:pt x="31477" y="5936"/>
                  </a:cubicBezTo>
                  <a:cubicBezTo>
                    <a:pt x="31142" y="6121"/>
                    <a:pt x="30773" y="6171"/>
                    <a:pt x="30391" y="6171"/>
                  </a:cubicBezTo>
                  <a:cubicBezTo>
                    <a:pt x="29961" y="6171"/>
                    <a:pt x="29513" y="6108"/>
                    <a:pt x="29075" y="6108"/>
                  </a:cubicBezTo>
                  <a:cubicBezTo>
                    <a:pt x="28824" y="6108"/>
                    <a:pt x="28577" y="6129"/>
                    <a:pt x="28338" y="6193"/>
                  </a:cubicBezTo>
                  <a:cubicBezTo>
                    <a:pt x="27495" y="6423"/>
                    <a:pt x="26866" y="7171"/>
                    <a:pt x="26023" y="7404"/>
                  </a:cubicBezTo>
                  <a:cubicBezTo>
                    <a:pt x="25811" y="7463"/>
                    <a:pt x="25598" y="7487"/>
                    <a:pt x="25384" y="7487"/>
                  </a:cubicBezTo>
                  <a:cubicBezTo>
                    <a:pt x="24481" y="7487"/>
                    <a:pt x="23559" y="7063"/>
                    <a:pt x="22632" y="7063"/>
                  </a:cubicBezTo>
                  <a:cubicBezTo>
                    <a:pt x="22611" y="7063"/>
                    <a:pt x="22591" y="7064"/>
                    <a:pt x="22571" y="7064"/>
                  </a:cubicBezTo>
                  <a:cubicBezTo>
                    <a:pt x="21686" y="7082"/>
                    <a:pt x="20787" y="7507"/>
                    <a:pt x="19930" y="7507"/>
                  </a:cubicBezTo>
                  <a:cubicBezTo>
                    <a:pt x="19676" y="7507"/>
                    <a:pt x="19425" y="7470"/>
                    <a:pt x="19179" y="7373"/>
                  </a:cubicBezTo>
                  <a:cubicBezTo>
                    <a:pt x="18490" y="7100"/>
                    <a:pt x="18011" y="6403"/>
                    <a:pt x="17287" y="6241"/>
                  </a:cubicBezTo>
                  <a:cubicBezTo>
                    <a:pt x="17165" y="6213"/>
                    <a:pt x="17042" y="6203"/>
                    <a:pt x="16918" y="6203"/>
                  </a:cubicBezTo>
                  <a:cubicBezTo>
                    <a:pt x="16468" y="6203"/>
                    <a:pt x="16005" y="6345"/>
                    <a:pt x="15555" y="6345"/>
                  </a:cubicBezTo>
                  <a:cubicBezTo>
                    <a:pt x="15412" y="6345"/>
                    <a:pt x="15269" y="6330"/>
                    <a:pt x="15129" y="6292"/>
                  </a:cubicBezTo>
                  <a:cubicBezTo>
                    <a:pt x="14258" y="6051"/>
                    <a:pt x="13859" y="5014"/>
                    <a:pt x="13063" y="4586"/>
                  </a:cubicBezTo>
                  <a:cubicBezTo>
                    <a:pt x="12030" y="4032"/>
                    <a:pt x="10522" y="4582"/>
                    <a:pt x="9734" y="3715"/>
                  </a:cubicBezTo>
                  <a:cubicBezTo>
                    <a:pt x="9429" y="3379"/>
                    <a:pt x="9322" y="2900"/>
                    <a:pt x="9018" y="2563"/>
                  </a:cubicBezTo>
                  <a:cubicBezTo>
                    <a:pt x="8222" y="1689"/>
                    <a:pt x="6742" y="2267"/>
                    <a:pt x="5633" y="1859"/>
                  </a:cubicBezTo>
                  <a:cubicBezTo>
                    <a:pt x="5059" y="1649"/>
                    <a:pt x="4624" y="1186"/>
                    <a:pt x="4121" y="834"/>
                  </a:cubicBezTo>
                  <a:cubicBezTo>
                    <a:pt x="3043" y="68"/>
                    <a:pt x="1756" y="0"/>
                    <a:pt x="485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190134" y="4571101"/>
              <a:ext cx="3119243" cy="757304"/>
            </a:xfrm>
            <a:custGeom>
              <a:avLst/>
              <a:gdLst/>
              <a:ahLst/>
              <a:cxnLst/>
              <a:rect l="l" t="t" r="r" b="b"/>
              <a:pathLst>
                <a:path w="25813" h="6267" extrusionOk="0">
                  <a:moveTo>
                    <a:pt x="25813" y="0"/>
                  </a:moveTo>
                  <a:cubicBezTo>
                    <a:pt x="25567" y="143"/>
                    <a:pt x="25346" y="329"/>
                    <a:pt x="25108" y="483"/>
                  </a:cubicBezTo>
                  <a:cubicBezTo>
                    <a:pt x="24518" y="875"/>
                    <a:pt x="23849" y="1073"/>
                    <a:pt x="23153" y="1148"/>
                  </a:cubicBezTo>
                  <a:cubicBezTo>
                    <a:pt x="22917" y="1174"/>
                    <a:pt x="22678" y="1186"/>
                    <a:pt x="22437" y="1186"/>
                  </a:cubicBezTo>
                  <a:cubicBezTo>
                    <a:pt x="21609" y="1186"/>
                    <a:pt x="20758" y="1049"/>
                    <a:pt x="19954" y="883"/>
                  </a:cubicBezTo>
                  <a:cubicBezTo>
                    <a:pt x="19523" y="792"/>
                    <a:pt x="19084" y="693"/>
                    <a:pt x="18640" y="610"/>
                  </a:cubicBezTo>
                  <a:cubicBezTo>
                    <a:pt x="18324" y="547"/>
                    <a:pt x="18003" y="491"/>
                    <a:pt x="17682" y="448"/>
                  </a:cubicBezTo>
                  <a:cubicBezTo>
                    <a:pt x="17277" y="392"/>
                    <a:pt x="16873" y="357"/>
                    <a:pt x="16471" y="357"/>
                  </a:cubicBezTo>
                  <a:cubicBezTo>
                    <a:pt x="15876" y="357"/>
                    <a:pt x="15287" y="433"/>
                    <a:pt x="14717" y="630"/>
                  </a:cubicBezTo>
                  <a:cubicBezTo>
                    <a:pt x="14223" y="804"/>
                    <a:pt x="13744" y="1065"/>
                    <a:pt x="13221" y="1073"/>
                  </a:cubicBezTo>
                  <a:cubicBezTo>
                    <a:pt x="13214" y="1073"/>
                    <a:pt x="13206" y="1073"/>
                    <a:pt x="13198" y="1073"/>
                  </a:cubicBezTo>
                  <a:cubicBezTo>
                    <a:pt x="12854" y="1073"/>
                    <a:pt x="12480" y="942"/>
                    <a:pt x="12127" y="942"/>
                  </a:cubicBezTo>
                  <a:cubicBezTo>
                    <a:pt x="12024" y="942"/>
                    <a:pt x="11923" y="953"/>
                    <a:pt x="11824" y="982"/>
                  </a:cubicBezTo>
                  <a:cubicBezTo>
                    <a:pt x="11448" y="1089"/>
                    <a:pt x="11100" y="1291"/>
                    <a:pt x="10771" y="1505"/>
                  </a:cubicBezTo>
                  <a:cubicBezTo>
                    <a:pt x="10114" y="1936"/>
                    <a:pt x="9504" y="2478"/>
                    <a:pt x="8748" y="2736"/>
                  </a:cubicBezTo>
                  <a:cubicBezTo>
                    <a:pt x="8610" y="2783"/>
                    <a:pt x="8467" y="2819"/>
                    <a:pt x="8321" y="2842"/>
                  </a:cubicBezTo>
                  <a:cubicBezTo>
                    <a:pt x="8154" y="2871"/>
                    <a:pt x="7987" y="2881"/>
                    <a:pt x="7819" y="2881"/>
                  </a:cubicBezTo>
                  <a:cubicBezTo>
                    <a:pt x="7660" y="2881"/>
                    <a:pt x="7501" y="2872"/>
                    <a:pt x="7343" y="2862"/>
                  </a:cubicBezTo>
                  <a:cubicBezTo>
                    <a:pt x="6067" y="2793"/>
                    <a:pt x="4789" y="2699"/>
                    <a:pt x="3514" y="2699"/>
                  </a:cubicBezTo>
                  <a:cubicBezTo>
                    <a:pt x="3108" y="2699"/>
                    <a:pt x="2702" y="2709"/>
                    <a:pt x="2296" y="2732"/>
                  </a:cubicBezTo>
                  <a:cubicBezTo>
                    <a:pt x="1651" y="2767"/>
                    <a:pt x="733" y="2803"/>
                    <a:pt x="325" y="3393"/>
                  </a:cubicBezTo>
                  <a:cubicBezTo>
                    <a:pt x="1" y="3868"/>
                    <a:pt x="52" y="4541"/>
                    <a:pt x="242" y="5055"/>
                  </a:cubicBezTo>
                  <a:cubicBezTo>
                    <a:pt x="404" y="5491"/>
                    <a:pt x="626" y="5898"/>
                    <a:pt x="903" y="6266"/>
                  </a:cubicBezTo>
                  <a:lnTo>
                    <a:pt x="25813" y="6266"/>
                  </a:lnTo>
                  <a:lnTo>
                    <a:pt x="25813" y="0"/>
                  </a:ln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39050" y="4315800"/>
              <a:ext cx="2929433" cy="827093"/>
            </a:xfrm>
            <a:custGeom>
              <a:avLst/>
              <a:gdLst/>
              <a:ahLst/>
              <a:cxnLst/>
              <a:rect l="l" t="t" r="r" b="b"/>
              <a:pathLst>
                <a:path w="18989" h="7256" extrusionOk="0">
                  <a:moveTo>
                    <a:pt x="8303" y="1"/>
                  </a:moveTo>
                  <a:cubicBezTo>
                    <a:pt x="7860" y="1"/>
                    <a:pt x="7427" y="103"/>
                    <a:pt x="7050" y="344"/>
                  </a:cubicBezTo>
                  <a:cubicBezTo>
                    <a:pt x="6623" y="613"/>
                    <a:pt x="6290" y="1049"/>
                    <a:pt x="5808" y="1191"/>
                  </a:cubicBezTo>
                  <a:cubicBezTo>
                    <a:pt x="5642" y="1239"/>
                    <a:pt x="5469" y="1251"/>
                    <a:pt x="5297" y="1251"/>
                  </a:cubicBezTo>
                  <a:cubicBezTo>
                    <a:pt x="5227" y="1251"/>
                    <a:pt x="5157" y="1249"/>
                    <a:pt x="5087" y="1247"/>
                  </a:cubicBezTo>
                  <a:lnTo>
                    <a:pt x="3908" y="1215"/>
                  </a:lnTo>
                  <a:lnTo>
                    <a:pt x="2783" y="1183"/>
                  </a:lnTo>
                  <a:cubicBezTo>
                    <a:pt x="2550" y="1175"/>
                    <a:pt x="2300" y="1168"/>
                    <a:pt x="2106" y="1037"/>
                  </a:cubicBezTo>
                  <a:cubicBezTo>
                    <a:pt x="1976" y="950"/>
                    <a:pt x="1881" y="819"/>
                    <a:pt x="1762" y="724"/>
                  </a:cubicBezTo>
                  <a:cubicBezTo>
                    <a:pt x="1639" y="629"/>
                    <a:pt x="1497" y="570"/>
                    <a:pt x="1350" y="546"/>
                  </a:cubicBezTo>
                  <a:cubicBezTo>
                    <a:pt x="1281" y="535"/>
                    <a:pt x="1211" y="530"/>
                    <a:pt x="1140" y="530"/>
                  </a:cubicBezTo>
                  <a:cubicBezTo>
                    <a:pt x="1033" y="530"/>
                    <a:pt x="927" y="542"/>
                    <a:pt x="824" y="566"/>
                  </a:cubicBezTo>
                  <a:cubicBezTo>
                    <a:pt x="519" y="637"/>
                    <a:pt x="242" y="788"/>
                    <a:pt x="1" y="989"/>
                  </a:cubicBezTo>
                  <a:lnTo>
                    <a:pt x="1" y="7255"/>
                  </a:lnTo>
                  <a:lnTo>
                    <a:pt x="18989" y="7255"/>
                  </a:lnTo>
                  <a:cubicBezTo>
                    <a:pt x="18961" y="7109"/>
                    <a:pt x="18973" y="6939"/>
                    <a:pt x="18949" y="6788"/>
                  </a:cubicBezTo>
                  <a:cubicBezTo>
                    <a:pt x="18894" y="6400"/>
                    <a:pt x="18569" y="6088"/>
                    <a:pt x="18197" y="5957"/>
                  </a:cubicBezTo>
                  <a:cubicBezTo>
                    <a:pt x="18000" y="5886"/>
                    <a:pt x="17793" y="5858"/>
                    <a:pt x="17584" y="5858"/>
                  </a:cubicBezTo>
                  <a:cubicBezTo>
                    <a:pt x="17399" y="5858"/>
                    <a:pt x="17212" y="5880"/>
                    <a:pt x="17029" y="5914"/>
                  </a:cubicBezTo>
                  <a:cubicBezTo>
                    <a:pt x="16819" y="5950"/>
                    <a:pt x="16602" y="6000"/>
                    <a:pt x="16392" y="6000"/>
                  </a:cubicBezTo>
                  <a:cubicBezTo>
                    <a:pt x="16281" y="6000"/>
                    <a:pt x="16172" y="5986"/>
                    <a:pt x="16067" y="5949"/>
                  </a:cubicBezTo>
                  <a:cubicBezTo>
                    <a:pt x="15588" y="5791"/>
                    <a:pt x="15371" y="5260"/>
                    <a:pt x="15165" y="4801"/>
                  </a:cubicBezTo>
                  <a:cubicBezTo>
                    <a:pt x="14840" y="4085"/>
                    <a:pt x="14397" y="3408"/>
                    <a:pt x="13783" y="2917"/>
                  </a:cubicBezTo>
                  <a:cubicBezTo>
                    <a:pt x="13388" y="2604"/>
                    <a:pt x="12936" y="2379"/>
                    <a:pt x="12509" y="2114"/>
                  </a:cubicBezTo>
                  <a:cubicBezTo>
                    <a:pt x="11642" y="1579"/>
                    <a:pt x="10878" y="879"/>
                    <a:pt x="9968" y="423"/>
                  </a:cubicBezTo>
                  <a:cubicBezTo>
                    <a:pt x="9457" y="168"/>
                    <a:pt x="8871" y="1"/>
                    <a:pt x="8303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" name="Google Shape;39;p3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790513" y="451520"/>
            <a:ext cx="1976748" cy="546741"/>
          </a:xfrm>
          <a:custGeom>
            <a:avLst/>
            <a:gdLst/>
            <a:ahLst/>
            <a:cxnLst/>
            <a:rect l="l" t="t" r="r" b="b"/>
            <a:pathLst>
              <a:path w="8327" h="2895" extrusionOk="0">
                <a:moveTo>
                  <a:pt x="4746" y="0"/>
                </a:moveTo>
                <a:cubicBezTo>
                  <a:pt x="4334" y="0"/>
                  <a:pt x="4193" y="402"/>
                  <a:pt x="4193" y="402"/>
                </a:cubicBezTo>
                <a:cubicBezTo>
                  <a:pt x="4193" y="402"/>
                  <a:pt x="4019" y="43"/>
                  <a:pt x="3685" y="43"/>
                </a:cubicBezTo>
                <a:cubicBezTo>
                  <a:pt x="3604" y="43"/>
                  <a:pt x="3513" y="64"/>
                  <a:pt x="3413" y="117"/>
                </a:cubicBezTo>
                <a:cubicBezTo>
                  <a:pt x="2907" y="386"/>
                  <a:pt x="3548" y="1193"/>
                  <a:pt x="3548" y="1193"/>
                </a:cubicBezTo>
                <a:cubicBezTo>
                  <a:pt x="3548" y="1193"/>
                  <a:pt x="3154" y="922"/>
                  <a:pt x="2815" y="922"/>
                </a:cubicBezTo>
                <a:cubicBezTo>
                  <a:pt x="2711" y="922"/>
                  <a:pt x="2612" y="948"/>
                  <a:pt x="2531" y="1015"/>
                </a:cubicBezTo>
                <a:cubicBezTo>
                  <a:pt x="2463" y="1071"/>
                  <a:pt x="2413" y="1094"/>
                  <a:pt x="2371" y="1094"/>
                </a:cubicBezTo>
                <a:cubicBezTo>
                  <a:pt x="2207" y="1094"/>
                  <a:pt x="2180" y="745"/>
                  <a:pt x="1752" y="745"/>
                </a:cubicBezTo>
                <a:cubicBezTo>
                  <a:pt x="1738" y="745"/>
                  <a:pt x="1723" y="745"/>
                  <a:pt x="1707" y="746"/>
                </a:cubicBezTo>
                <a:cubicBezTo>
                  <a:pt x="1125" y="774"/>
                  <a:pt x="1379" y="1462"/>
                  <a:pt x="1379" y="1462"/>
                </a:cubicBezTo>
                <a:cubicBezTo>
                  <a:pt x="1379" y="1462"/>
                  <a:pt x="1083" y="1409"/>
                  <a:pt x="780" y="1409"/>
                </a:cubicBezTo>
                <a:cubicBezTo>
                  <a:pt x="396" y="1409"/>
                  <a:pt x="0" y="1495"/>
                  <a:pt x="179" y="1882"/>
                </a:cubicBezTo>
                <a:cubicBezTo>
                  <a:pt x="384" y="2324"/>
                  <a:pt x="988" y="2445"/>
                  <a:pt x="1588" y="2445"/>
                </a:cubicBezTo>
                <a:cubicBezTo>
                  <a:pt x="2308" y="2445"/>
                  <a:pt x="3021" y="2270"/>
                  <a:pt x="3021" y="2270"/>
                </a:cubicBezTo>
                <a:cubicBezTo>
                  <a:pt x="3021" y="2270"/>
                  <a:pt x="3124" y="2587"/>
                  <a:pt x="3508" y="2689"/>
                </a:cubicBezTo>
                <a:cubicBezTo>
                  <a:pt x="3588" y="2712"/>
                  <a:pt x="3660" y="2722"/>
                  <a:pt x="3724" y="2722"/>
                </a:cubicBezTo>
                <a:cubicBezTo>
                  <a:pt x="3940" y="2722"/>
                  <a:pt x="4068" y="2606"/>
                  <a:pt x="4142" y="2472"/>
                </a:cubicBezTo>
                <a:cubicBezTo>
                  <a:pt x="4165" y="2618"/>
                  <a:pt x="4272" y="2765"/>
                  <a:pt x="4553" y="2856"/>
                </a:cubicBezTo>
                <a:cubicBezTo>
                  <a:pt x="4638" y="2883"/>
                  <a:pt x="4717" y="2895"/>
                  <a:pt x="4790" y="2895"/>
                </a:cubicBezTo>
                <a:cubicBezTo>
                  <a:pt x="5325" y="2895"/>
                  <a:pt x="5555" y="2258"/>
                  <a:pt x="5555" y="2258"/>
                </a:cubicBezTo>
                <a:cubicBezTo>
                  <a:pt x="5555" y="2258"/>
                  <a:pt x="6702" y="2606"/>
                  <a:pt x="7516" y="2606"/>
                </a:cubicBezTo>
                <a:cubicBezTo>
                  <a:pt x="7974" y="2606"/>
                  <a:pt x="8327" y="2496"/>
                  <a:pt x="8310" y="2151"/>
                </a:cubicBezTo>
                <a:lnTo>
                  <a:pt x="8314" y="2151"/>
                </a:lnTo>
                <a:cubicBezTo>
                  <a:pt x="8279" y="1461"/>
                  <a:pt x="7058" y="1365"/>
                  <a:pt x="6378" y="1365"/>
                </a:cubicBezTo>
                <a:cubicBezTo>
                  <a:pt x="6114" y="1365"/>
                  <a:pt x="5931" y="1379"/>
                  <a:pt x="5931" y="1379"/>
                </a:cubicBezTo>
                <a:cubicBezTo>
                  <a:pt x="5931" y="1379"/>
                  <a:pt x="6259" y="1225"/>
                  <a:pt x="6109" y="821"/>
                </a:cubicBezTo>
                <a:cubicBezTo>
                  <a:pt x="6068" y="709"/>
                  <a:pt x="5980" y="669"/>
                  <a:pt x="5874" y="669"/>
                </a:cubicBezTo>
                <a:cubicBezTo>
                  <a:pt x="5598" y="669"/>
                  <a:pt x="5198" y="944"/>
                  <a:pt x="5198" y="944"/>
                </a:cubicBezTo>
                <a:cubicBezTo>
                  <a:pt x="5198" y="944"/>
                  <a:pt x="5586" y="235"/>
                  <a:pt x="4989" y="41"/>
                </a:cubicBezTo>
                <a:cubicBezTo>
                  <a:pt x="4899" y="13"/>
                  <a:pt x="4818" y="0"/>
                  <a:pt x="4746" y="0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65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582643" y="1751723"/>
            <a:ext cx="9200947" cy="3861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14772" lvl="0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633"/>
            </a:lvl1pPr>
            <a:lvl2pPr marL="829544" lvl="1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633"/>
            </a:lvl2pPr>
            <a:lvl3pPr marL="1244316" lvl="2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633"/>
            </a:lvl3pPr>
            <a:lvl4pPr marL="1659087" lvl="3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633"/>
            </a:lvl4pPr>
            <a:lvl5pPr marL="2073859" lvl="4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633"/>
            </a:lvl5pPr>
            <a:lvl6pPr marL="2488631" lvl="5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633"/>
            </a:lvl6pPr>
            <a:lvl7pPr marL="2903403" lvl="6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633"/>
            </a:lvl7pPr>
            <a:lvl8pPr marL="3318175" lvl="7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633"/>
            </a:lvl8pPr>
            <a:lvl9pPr marL="3732947" lvl="8" indent="-31107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633"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>
            <a:off x="-769520" y="5394219"/>
            <a:ext cx="13180585" cy="2556134"/>
            <a:chOff x="-304832" y="4088200"/>
            <a:chExt cx="9448832" cy="2113142"/>
          </a:xfrm>
        </p:grpSpPr>
        <p:sp>
          <p:nvSpPr>
            <p:cNvPr id="45" name="Google Shape;45;p4"/>
            <p:cNvSpPr/>
            <p:nvPr/>
          </p:nvSpPr>
          <p:spPr>
            <a:xfrm flipH="1">
              <a:off x="-304832" y="4088200"/>
              <a:ext cx="9448832" cy="2113142"/>
            </a:xfrm>
            <a:custGeom>
              <a:avLst/>
              <a:gdLst/>
              <a:ahLst/>
              <a:cxnLst/>
              <a:rect l="l" t="t" r="r" b="b"/>
              <a:pathLst>
                <a:path w="69188" h="23905" extrusionOk="0">
                  <a:moveTo>
                    <a:pt x="0" y="9445"/>
                  </a:moveTo>
                  <a:cubicBezTo>
                    <a:pt x="0" y="9445"/>
                    <a:pt x="32015" y="1"/>
                    <a:pt x="69187" y="14377"/>
                  </a:cubicBezTo>
                  <a:lnTo>
                    <a:pt x="150" y="23905"/>
                  </a:lnTo>
                  <a:lnTo>
                    <a:pt x="0" y="9445"/>
                  </a:ln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43000">
                  <a:srgbClr val="4AB95C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6007850" y="4837025"/>
              <a:ext cx="3078837" cy="463079"/>
            </a:xfrm>
            <a:custGeom>
              <a:avLst/>
              <a:gdLst/>
              <a:ahLst/>
              <a:cxnLst/>
              <a:rect l="l" t="t" r="r" b="b"/>
              <a:pathLst>
                <a:path w="16401" h="3408" extrusionOk="0">
                  <a:moveTo>
                    <a:pt x="3320" y="1"/>
                  </a:moveTo>
                  <a:cubicBezTo>
                    <a:pt x="552" y="1"/>
                    <a:pt x="1" y="1776"/>
                    <a:pt x="1" y="1776"/>
                  </a:cubicBezTo>
                  <a:lnTo>
                    <a:pt x="1" y="3407"/>
                  </a:lnTo>
                  <a:lnTo>
                    <a:pt x="16400" y="3407"/>
                  </a:lnTo>
                  <a:cubicBezTo>
                    <a:pt x="15926" y="1891"/>
                    <a:pt x="14733" y="1115"/>
                    <a:pt x="12625" y="1115"/>
                  </a:cubicBezTo>
                  <a:cubicBezTo>
                    <a:pt x="11969" y="1115"/>
                    <a:pt x="11226" y="1190"/>
                    <a:pt x="10387" y="1341"/>
                  </a:cubicBezTo>
                  <a:cubicBezTo>
                    <a:pt x="9830" y="1441"/>
                    <a:pt x="9370" y="1484"/>
                    <a:pt x="8977" y="1484"/>
                  </a:cubicBezTo>
                  <a:cubicBezTo>
                    <a:pt x="6874" y="1484"/>
                    <a:pt x="6691" y="264"/>
                    <a:pt x="3920" y="27"/>
                  </a:cubicBezTo>
                  <a:cubicBezTo>
                    <a:pt x="3709" y="9"/>
                    <a:pt x="3510" y="1"/>
                    <a:pt x="3320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 rot="-135022" flipH="1">
              <a:off x="4157497" y="4656158"/>
              <a:ext cx="1674322" cy="686714"/>
            </a:xfrm>
            <a:custGeom>
              <a:avLst/>
              <a:gdLst/>
              <a:ahLst/>
              <a:cxnLst/>
              <a:rect l="l" t="t" r="r" b="b"/>
              <a:pathLst>
                <a:path w="12260" h="8238" extrusionOk="0">
                  <a:moveTo>
                    <a:pt x="4933" y="8238"/>
                  </a:moveTo>
                  <a:cubicBezTo>
                    <a:pt x="7434" y="7573"/>
                    <a:pt x="9881" y="7011"/>
                    <a:pt x="12260" y="6536"/>
                  </a:cubicBezTo>
                  <a:cubicBezTo>
                    <a:pt x="9540" y="5142"/>
                    <a:pt x="5598" y="2482"/>
                    <a:pt x="9034" y="12"/>
                  </a:cubicBezTo>
                  <a:cubicBezTo>
                    <a:pt x="7779" y="0"/>
                    <a:pt x="6552" y="8"/>
                    <a:pt x="5360" y="32"/>
                  </a:cubicBezTo>
                  <a:cubicBezTo>
                    <a:pt x="2399" y="1869"/>
                    <a:pt x="1" y="4758"/>
                    <a:pt x="4933" y="8238"/>
                  </a:cubicBezTo>
                  <a:close/>
                </a:path>
              </a:pathLst>
            </a:custGeom>
            <a:gradFill>
              <a:gsLst>
                <a:gs pos="0">
                  <a:srgbClr val="FFE49B"/>
                </a:gs>
                <a:gs pos="100000">
                  <a:srgbClr val="F8BF1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-168294" y="4665550"/>
              <a:ext cx="8188346" cy="749104"/>
            </a:xfrm>
            <a:custGeom>
              <a:avLst/>
              <a:gdLst/>
              <a:ahLst/>
              <a:cxnLst/>
              <a:rect l="l" t="t" r="r" b="b"/>
              <a:pathLst>
                <a:path w="69651" h="20560" extrusionOk="0">
                  <a:moveTo>
                    <a:pt x="68337" y="6160"/>
                  </a:moveTo>
                  <a:cubicBezTo>
                    <a:pt x="68337" y="6160"/>
                    <a:pt x="35530" y="1"/>
                    <a:pt x="1" y="18066"/>
                  </a:cubicBezTo>
                  <a:lnTo>
                    <a:pt x="69651" y="20560"/>
                  </a:ln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 flipH="1">
              <a:off x="2327751" y="4928874"/>
              <a:ext cx="2532649" cy="463073"/>
            </a:xfrm>
            <a:custGeom>
              <a:avLst/>
              <a:gdLst/>
              <a:ahLst/>
              <a:cxnLst/>
              <a:rect l="l" t="t" r="r" b="b"/>
              <a:pathLst>
                <a:path w="21543" h="14117" extrusionOk="0">
                  <a:moveTo>
                    <a:pt x="21542" y="14116"/>
                  </a:moveTo>
                  <a:cubicBezTo>
                    <a:pt x="21542" y="14116"/>
                    <a:pt x="16400" y="1826"/>
                    <a:pt x="6568" y="1"/>
                  </a:cubicBezTo>
                  <a:cubicBezTo>
                    <a:pt x="4462" y="242"/>
                    <a:pt x="2265" y="551"/>
                    <a:pt x="1" y="935"/>
                  </a:cubicBezTo>
                  <a:cubicBezTo>
                    <a:pt x="2206" y="2435"/>
                    <a:pt x="6219" y="6081"/>
                    <a:pt x="8218" y="13637"/>
                  </a:cubicBezTo>
                  <a:close/>
                </a:path>
              </a:pathLst>
            </a:custGeom>
            <a:gradFill>
              <a:gsLst>
                <a:gs pos="0">
                  <a:srgbClr val="FFE49B"/>
                </a:gs>
                <a:gs pos="100000">
                  <a:srgbClr val="F8BF1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7" y="5041476"/>
              <a:ext cx="2220613" cy="333993"/>
            </a:xfrm>
            <a:custGeom>
              <a:avLst/>
              <a:gdLst/>
              <a:ahLst/>
              <a:cxnLst/>
              <a:rect l="l" t="t" r="r" b="b"/>
              <a:pathLst>
                <a:path w="16401" h="3408" extrusionOk="0">
                  <a:moveTo>
                    <a:pt x="3320" y="1"/>
                  </a:moveTo>
                  <a:cubicBezTo>
                    <a:pt x="552" y="1"/>
                    <a:pt x="1" y="1776"/>
                    <a:pt x="1" y="1776"/>
                  </a:cubicBezTo>
                  <a:lnTo>
                    <a:pt x="1" y="3407"/>
                  </a:lnTo>
                  <a:lnTo>
                    <a:pt x="16400" y="3407"/>
                  </a:lnTo>
                  <a:cubicBezTo>
                    <a:pt x="15926" y="1891"/>
                    <a:pt x="14733" y="1115"/>
                    <a:pt x="12625" y="1115"/>
                  </a:cubicBezTo>
                  <a:cubicBezTo>
                    <a:pt x="11969" y="1115"/>
                    <a:pt x="11226" y="1190"/>
                    <a:pt x="10387" y="1341"/>
                  </a:cubicBezTo>
                  <a:cubicBezTo>
                    <a:pt x="9830" y="1441"/>
                    <a:pt x="9370" y="1484"/>
                    <a:pt x="8977" y="1484"/>
                  </a:cubicBezTo>
                  <a:cubicBezTo>
                    <a:pt x="6874" y="1484"/>
                    <a:pt x="6691" y="264"/>
                    <a:pt x="3920" y="27"/>
                  </a:cubicBezTo>
                  <a:cubicBezTo>
                    <a:pt x="3709" y="9"/>
                    <a:pt x="3510" y="1"/>
                    <a:pt x="3320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942826" y="4999533"/>
              <a:ext cx="172282" cy="81149"/>
            </a:xfrm>
            <a:custGeom>
              <a:avLst/>
              <a:gdLst/>
              <a:ahLst/>
              <a:cxnLst/>
              <a:rect l="l" t="t" r="r" b="b"/>
              <a:pathLst>
                <a:path w="662" h="300" extrusionOk="0">
                  <a:moveTo>
                    <a:pt x="372" y="0"/>
                  </a:moveTo>
                  <a:cubicBezTo>
                    <a:pt x="347" y="0"/>
                    <a:pt x="322" y="2"/>
                    <a:pt x="297" y="6"/>
                  </a:cubicBezTo>
                  <a:cubicBezTo>
                    <a:pt x="218" y="18"/>
                    <a:pt x="131" y="46"/>
                    <a:pt x="72" y="105"/>
                  </a:cubicBezTo>
                  <a:cubicBezTo>
                    <a:pt x="36" y="145"/>
                    <a:pt x="0" y="212"/>
                    <a:pt x="52" y="256"/>
                  </a:cubicBezTo>
                  <a:cubicBezTo>
                    <a:pt x="115" y="299"/>
                    <a:pt x="242" y="299"/>
                    <a:pt x="313" y="299"/>
                  </a:cubicBezTo>
                  <a:cubicBezTo>
                    <a:pt x="404" y="299"/>
                    <a:pt x="495" y="288"/>
                    <a:pt x="574" y="244"/>
                  </a:cubicBezTo>
                  <a:cubicBezTo>
                    <a:pt x="598" y="232"/>
                    <a:pt x="622" y="212"/>
                    <a:pt x="638" y="193"/>
                  </a:cubicBezTo>
                  <a:cubicBezTo>
                    <a:pt x="653" y="169"/>
                    <a:pt x="661" y="137"/>
                    <a:pt x="653" y="113"/>
                  </a:cubicBezTo>
                  <a:cubicBezTo>
                    <a:pt x="642" y="82"/>
                    <a:pt x="614" y="62"/>
                    <a:pt x="582" y="50"/>
                  </a:cubicBezTo>
                  <a:cubicBezTo>
                    <a:pt x="517" y="18"/>
                    <a:pt x="446" y="0"/>
                    <a:pt x="372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716080" y="4766804"/>
              <a:ext cx="302499" cy="142500"/>
            </a:xfrm>
            <a:custGeom>
              <a:avLst/>
              <a:gdLst/>
              <a:ahLst/>
              <a:cxnLst/>
              <a:rect l="l" t="t" r="r" b="b"/>
              <a:pathLst>
                <a:path w="662" h="300" extrusionOk="0">
                  <a:moveTo>
                    <a:pt x="372" y="0"/>
                  </a:moveTo>
                  <a:cubicBezTo>
                    <a:pt x="347" y="0"/>
                    <a:pt x="322" y="2"/>
                    <a:pt x="297" y="6"/>
                  </a:cubicBezTo>
                  <a:cubicBezTo>
                    <a:pt x="218" y="18"/>
                    <a:pt x="131" y="46"/>
                    <a:pt x="72" y="105"/>
                  </a:cubicBezTo>
                  <a:cubicBezTo>
                    <a:pt x="36" y="145"/>
                    <a:pt x="0" y="212"/>
                    <a:pt x="52" y="256"/>
                  </a:cubicBezTo>
                  <a:cubicBezTo>
                    <a:pt x="115" y="299"/>
                    <a:pt x="242" y="299"/>
                    <a:pt x="313" y="299"/>
                  </a:cubicBezTo>
                  <a:cubicBezTo>
                    <a:pt x="404" y="299"/>
                    <a:pt x="495" y="288"/>
                    <a:pt x="574" y="244"/>
                  </a:cubicBezTo>
                  <a:cubicBezTo>
                    <a:pt x="598" y="232"/>
                    <a:pt x="622" y="212"/>
                    <a:pt x="638" y="193"/>
                  </a:cubicBezTo>
                  <a:cubicBezTo>
                    <a:pt x="653" y="169"/>
                    <a:pt x="661" y="137"/>
                    <a:pt x="653" y="113"/>
                  </a:cubicBezTo>
                  <a:cubicBezTo>
                    <a:pt x="642" y="82"/>
                    <a:pt x="614" y="62"/>
                    <a:pt x="582" y="50"/>
                  </a:cubicBezTo>
                  <a:cubicBezTo>
                    <a:pt x="517" y="18"/>
                    <a:pt x="446" y="0"/>
                    <a:pt x="372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" name="Google Shape;53;p4"/>
          <p:cNvSpPr/>
          <p:nvPr/>
        </p:nvSpPr>
        <p:spPr>
          <a:xfrm rot="10800000">
            <a:off x="-29459" y="-598017"/>
            <a:ext cx="12928868" cy="1876962"/>
          </a:xfrm>
          <a:custGeom>
            <a:avLst/>
            <a:gdLst/>
            <a:ahLst/>
            <a:cxnLst/>
            <a:rect l="l" t="t" r="r" b="b"/>
            <a:pathLst>
              <a:path w="38780" h="7926" extrusionOk="0">
                <a:moveTo>
                  <a:pt x="0" y="6088"/>
                </a:moveTo>
                <a:lnTo>
                  <a:pt x="0" y="6092"/>
                </a:lnTo>
                <a:cubicBezTo>
                  <a:pt x="0" y="6092"/>
                  <a:pt x="1" y="6091"/>
                  <a:pt x="3" y="6089"/>
                </a:cubicBezTo>
                <a:lnTo>
                  <a:pt x="3" y="6089"/>
                </a:lnTo>
                <a:lnTo>
                  <a:pt x="0" y="6088"/>
                </a:lnTo>
                <a:close/>
                <a:moveTo>
                  <a:pt x="38780" y="1"/>
                </a:moveTo>
                <a:cubicBezTo>
                  <a:pt x="34561" y="1825"/>
                  <a:pt x="31073" y="2360"/>
                  <a:pt x="27746" y="2360"/>
                </a:cubicBezTo>
                <a:cubicBezTo>
                  <a:pt x="23073" y="2360"/>
                  <a:pt x="18718" y="1306"/>
                  <a:pt x="13102" y="1287"/>
                </a:cubicBezTo>
                <a:cubicBezTo>
                  <a:pt x="13071" y="1287"/>
                  <a:pt x="13040" y="1287"/>
                  <a:pt x="13008" y="1287"/>
                </a:cubicBezTo>
                <a:cubicBezTo>
                  <a:pt x="3611" y="1287"/>
                  <a:pt x="108" y="5946"/>
                  <a:pt x="3" y="6089"/>
                </a:cubicBezTo>
                <a:lnTo>
                  <a:pt x="3" y="6089"/>
                </a:lnTo>
                <a:lnTo>
                  <a:pt x="7410" y="7925"/>
                </a:lnTo>
                <a:cubicBezTo>
                  <a:pt x="8889" y="4848"/>
                  <a:pt x="12847" y="2505"/>
                  <a:pt x="18548" y="2505"/>
                </a:cubicBezTo>
                <a:cubicBezTo>
                  <a:pt x="19747" y="2505"/>
                  <a:pt x="21023" y="2609"/>
                  <a:pt x="22369" y="2831"/>
                </a:cubicBezTo>
                <a:cubicBezTo>
                  <a:pt x="30119" y="4109"/>
                  <a:pt x="38780" y="5301"/>
                  <a:pt x="38780" y="5301"/>
                </a:cubicBezTo>
                <a:lnTo>
                  <a:pt x="38780" y="1"/>
                </a:ln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5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89885C-E94D-4C51-B632-E123E951FE49}" type="datetime1">
              <a:rPr lang="it-IT" smtClean="0"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582757" y="4148598"/>
            <a:ext cx="3443513" cy="1228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582757" y="3652964"/>
            <a:ext cx="3443513" cy="557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 b="1">
                <a:solidFill>
                  <a:schemeClr val="l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582757" y="1951134"/>
            <a:ext cx="3443513" cy="1287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582757" y="1455496"/>
            <a:ext cx="3443513" cy="557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 b="1">
                <a:solidFill>
                  <a:schemeClr val="l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/>
          <p:nvPr/>
        </p:nvSpPr>
        <p:spPr>
          <a:xfrm flipH="1">
            <a:off x="-20" y="0"/>
            <a:ext cx="5695015" cy="1228231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2" name="Google Shape;62;p5"/>
          <p:cNvGrpSpPr/>
          <p:nvPr/>
        </p:nvGrpSpPr>
        <p:grpSpPr>
          <a:xfrm>
            <a:off x="-869875" y="5539291"/>
            <a:ext cx="14164487" cy="1833683"/>
            <a:chOff x="-395750" y="3852275"/>
            <a:chExt cx="9705127" cy="1579261"/>
          </a:xfrm>
        </p:grpSpPr>
        <p:sp>
          <p:nvSpPr>
            <p:cNvPr id="63" name="Google Shape;63;p5"/>
            <p:cNvSpPr/>
            <p:nvPr/>
          </p:nvSpPr>
          <p:spPr>
            <a:xfrm>
              <a:off x="-395750" y="3852275"/>
              <a:ext cx="9672112" cy="1579261"/>
            </a:xfrm>
            <a:custGeom>
              <a:avLst/>
              <a:gdLst/>
              <a:ahLst/>
              <a:cxnLst/>
              <a:rect l="l" t="t" r="r" b="b"/>
              <a:pathLst>
                <a:path w="41112" h="15088" extrusionOk="0">
                  <a:moveTo>
                    <a:pt x="1" y="1"/>
                  </a:moveTo>
                  <a:lnTo>
                    <a:pt x="1" y="10957"/>
                  </a:lnTo>
                  <a:cubicBezTo>
                    <a:pt x="769" y="11341"/>
                    <a:pt x="1612" y="11594"/>
                    <a:pt x="2443" y="11828"/>
                  </a:cubicBezTo>
                  <a:cubicBezTo>
                    <a:pt x="8965" y="13682"/>
                    <a:pt x="15684" y="15088"/>
                    <a:pt x="22454" y="15088"/>
                  </a:cubicBezTo>
                  <a:cubicBezTo>
                    <a:pt x="22940" y="15088"/>
                    <a:pt x="23426" y="15081"/>
                    <a:pt x="23913" y="15066"/>
                  </a:cubicBezTo>
                  <a:cubicBezTo>
                    <a:pt x="27705" y="14947"/>
                    <a:pt x="31461" y="14369"/>
                    <a:pt x="35210" y="13791"/>
                  </a:cubicBezTo>
                  <a:cubicBezTo>
                    <a:pt x="37205" y="13487"/>
                    <a:pt x="39220" y="13170"/>
                    <a:pt x="41112" y="12477"/>
                  </a:cubicBezTo>
                  <a:lnTo>
                    <a:pt x="41112" y="2728"/>
                  </a:lnTo>
                  <a:cubicBezTo>
                    <a:pt x="40870" y="2807"/>
                    <a:pt x="40652" y="2886"/>
                    <a:pt x="40486" y="2950"/>
                  </a:cubicBezTo>
                  <a:cubicBezTo>
                    <a:pt x="35997" y="4644"/>
                    <a:pt x="31552" y="6575"/>
                    <a:pt x="26830" y="7430"/>
                  </a:cubicBezTo>
                  <a:cubicBezTo>
                    <a:pt x="25348" y="7698"/>
                    <a:pt x="23835" y="7849"/>
                    <a:pt x="22329" y="7849"/>
                  </a:cubicBezTo>
                  <a:cubicBezTo>
                    <a:pt x="19198" y="7849"/>
                    <a:pt x="16097" y="7196"/>
                    <a:pt x="13360" y="5582"/>
                  </a:cubicBezTo>
                  <a:cubicBezTo>
                    <a:pt x="11547" y="4513"/>
                    <a:pt x="9865" y="3223"/>
                    <a:pt x="8008" y="2229"/>
                  </a:cubicBezTo>
                  <a:cubicBezTo>
                    <a:pt x="6009" y="1160"/>
                    <a:pt x="3820" y="444"/>
                    <a:pt x="1576" y="123"/>
                  </a:cubicBezTo>
                  <a:cubicBezTo>
                    <a:pt x="1058" y="48"/>
                    <a:pt x="527" y="1"/>
                    <a:pt x="1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-395750" y="4082440"/>
              <a:ext cx="9672112" cy="1349092"/>
            </a:xfrm>
            <a:custGeom>
              <a:avLst/>
              <a:gdLst/>
              <a:ahLst/>
              <a:cxnLst/>
              <a:rect l="l" t="t" r="r" b="b"/>
              <a:pathLst>
                <a:path w="41112" h="12889" extrusionOk="0">
                  <a:moveTo>
                    <a:pt x="485" y="0"/>
                  </a:moveTo>
                  <a:cubicBezTo>
                    <a:pt x="323" y="0"/>
                    <a:pt x="161" y="2"/>
                    <a:pt x="1" y="2"/>
                  </a:cubicBezTo>
                  <a:lnTo>
                    <a:pt x="1" y="8758"/>
                  </a:lnTo>
                  <a:cubicBezTo>
                    <a:pt x="769" y="9142"/>
                    <a:pt x="1612" y="9395"/>
                    <a:pt x="2443" y="9629"/>
                  </a:cubicBezTo>
                  <a:cubicBezTo>
                    <a:pt x="8965" y="11483"/>
                    <a:pt x="15684" y="12889"/>
                    <a:pt x="22454" y="12889"/>
                  </a:cubicBezTo>
                  <a:cubicBezTo>
                    <a:pt x="22940" y="12889"/>
                    <a:pt x="23426" y="12882"/>
                    <a:pt x="23913" y="12867"/>
                  </a:cubicBezTo>
                  <a:cubicBezTo>
                    <a:pt x="27705" y="12748"/>
                    <a:pt x="31461" y="12170"/>
                    <a:pt x="35210" y="11592"/>
                  </a:cubicBezTo>
                  <a:cubicBezTo>
                    <a:pt x="37205" y="11288"/>
                    <a:pt x="39220" y="10971"/>
                    <a:pt x="41112" y="10278"/>
                  </a:cubicBezTo>
                  <a:lnTo>
                    <a:pt x="41112" y="2726"/>
                  </a:lnTo>
                  <a:cubicBezTo>
                    <a:pt x="40870" y="2805"/>
                    <a:pt x="40652" y="2888"/>
                    <a:pt x="40486" y="2951"/>
                  </a:cubicBezTo>
                  <a:cubicBezTo>
                    <a:pt x="39774" y="3220"/>
                    <a:pt x="38943" y="3737"/>
                    <a:pt x="38168" y="3737"/>
                  </a:cubicBezTo>
                  <a:cubicBezTo>
                    <a:pt x="38120" y="3737"/>
                    <a:pt x="38072" y="3735"/>
                    <a:pt x="38024" y="3731"/>
                  </a:cubicBezTo>
                  <a:cubicBezTo>
                    <a:pt x="37887" y="3719"/>
                    <a:pt x="37751" y="3712"/>
                    <a:pt x="37617" y="3712"/>
                  </a:cubicBezTo>
                  <a:cubicBezTo>
                    <a:pt x="36921" y="3712"/>
                    <a:pt x="36259" y="3885"/>
                    <a:pt x="35685" y="4333"/>
                  </a:cubicBezTo>
                  <a:cubicBezTo>
                    <a:pt x="35408" y="4547"/>
                    <a:pt x="35158" y="4820"/>
                    <a:pt x="34822" y="4923"/>
                  </a:cubicBezTo>
                  <a:cubicBezTo>
                    <a:pt x="34711" y="4956"/>
                    <a:pt x="34598" y="4969"/>
                    <a:pt x="34484" y="4969"/>
                  </a:cubicBezTo>
                  <a:cubicBezTo>
                    <a:pt x="34091" y="4969"/>
                    <a:pt x="33684" y="4816"/>
                    <a:pt x="33287" y="4816"/>
                  </a:cubicBezTo>
                  <a:cubicBezTo>
                    <a:pt x="33196" y="4816"/>
                    <a:pt x="33106" y="4824"/>
                    <a:pt x="33017" y="4843"/>
                  </a:cubicBezTo>
                  <a:cubicBezTo>
                    <a:pt x="32395" y="4982"/>
                    <a:pt x="32031" y="5627"/>
                    <a:pt x="31477" y="5936"/>
                  </a:cubicBezTo>
                  <a:cubicBezTo>
                    <a:pt x="31142" y="6121"/>
                    <a:pt x="30773" y="6171"/>
                    <a:pt x="30391" y="6171"/>
                  </a:cubicBezTo>
                  <a:cubicBezTo>
                    <a:pt x="29961" y="6171"/>
                    <a:pt x="29513" y="6108"/>
                    <a:pt x="29075" y="6108"/>
                  </a:cubicBezTo>
                  <a:cubicBezTo>
                    <a:pt x="28824" y="6108"/>
                    <a:pt x="28577" y="6129"/>
                    <a:pt x="28338" y="6193"/>
                  </a:cubicBezTo>
                  <a:cubicBezTo>
                    <a:pt x="27495" y="6423"/>
                    <a:pt x="26866" y="7171"/>
                    <a:pt x="26023" y="7404"/>
                  </a:cubicBezTo>
                  <a:cubicBezTo>
                    <a:pt x="25811" y="7463"/>
                    <a:pt x="25598" y="7487"/>
                    <a:pt x="25384" y="7487"/>
                  </a:cubicBezTo>
                  <a:cubicBezTo>
                    <a:pt x="24481" y="7487"/>
                    <a:pt x="23559" y="7063"/>
                    <a:pt x="22632" y="7063"/>
                  </a:cubicBezTo>
                  <a:cubicBezTo>
                    <a:pt x="22611" y="7063"/>
                    <a:pt x="22591" y="7064"/>
                    <a:pt x="22571" y="7064"/>
                  </a:cubicBezTo>
                  <a:cubicBezTo>
                    <a:pt x="21686" y="7082"/>
                    <a:pt x="20787" y="7507"/>
                    <a:pt x="19930" y="7507"/>
                  </a:cubicBezTo>
                  <a:cubicBezTo>
                    <a:pt x="19676" y="7507"/>
                    <a:pt x="19425" y="7470"/>
                    <a:pt x="19179" y="7373"/>
                  </a:cubicBezTo>
                  <a:cubicBezTo>
                    <a:pt x="18490" y="7100"/>
                    <a:pt x="18011" y="6403"/>
                    <a:pt x="17287" y="6241"/>
                  </a:cubicBezTo>
                  <a:cubicBezTo>
                    <a:pt x="17165" y="6213"/>
                    <a:pt x="17042" y="6203"/>
                    <a:pt x="16918" y="6203"/>
                  </a:cubicBezTo>
                  <a:cubicBezTo>
                    <a:pt x="16468" y="6203"/>
                    <a:pt x="16005" y="6345"/>
                    <a:pt x="15555" y="6345"/>
                  </a:cubicBezTo>
                  <a:cubicBezTo>
                    <a:pt x="15412" y="6345"/>
                    <a:pt x="15269" y="6330"/>
                    <a:pt x="15129" y="6292"/>
                  </a:cubicBezTo>
                  <a:cubicBezTo>
                    <a:pt x="14258" y="6051"/>
                    <a:pt x="13859" y="5014"/>
                    <a:pt x="13063" y="4586"/>
                  </a:cubicBezTo>
                  <a:cubicBezTo>
                    <a:pt x="12030" y="4032"/>
                    <a:pt x="10522" y="4582"/>
                    <a:pt x="9734" y="3715"/>
                  </a:cubicBezTo>
                  <a:cubicBezTo>
                    <a:pt x="9429" y="3379"/>
                    <a:pt x="9322" y="2900"/>
                    <a:pt x="9018" y="2563"/>
                  </a:cubicBezTo>
                  <a:cubicBezTo>
                    <a:pt x="8222" y="1689"/>
                    <a:pt x="6742" y="2267"/>
                    <a:pt x="5633" y="1859"/>
                  </a:cubicBezTo>
                  <a:cubicBezTo>
                    <a:pt x="5059" y="1649"/>
                    <a:pt x="4624" y="1186"/>
                    <a:pt x="4121" y="834"/>
                  </a:cubicBezTo>
                  <a:cubicBezTo>
                    <a:pt x="3043" y="68"/>
                    <a:pt x="1756" y="0"/>
                    <a:pt x="485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190134" y="4571101"/>
              <a:ext cx="3119243" cy="757304"/>
            </a:xfrm>
            <a:custGeom>
              <a:avLst/>
              <a:gdLst/>
              <a:ahLst/>
              <a:cxnLst/>
              <a:rect l="l" t="t" r="r" b="b"/>
              <a:pathLst>
                <a:path w="25813" h="6267" extrusionOk="0">
                  <a:moveTo>
                    <a:pt x="25813" y="0"/>
                  </a:moveTo>
                  <a:cubicBezTo>
                    <a:pt x="25567" y="143"/>
                    <a:pt x="25346" y="329"/>
                    <a:pt x="25108" y="483"/>
                  </a:cubicBezTo>
                  <a:cubicBezTo>
                    <a:pt x="24518" y="875"/>
                    <a:pt x="23849" y="1073"/>
                    <a:pt x="23153" y="1148"/>
                  </a:cubicBezTo>
                  <a:cubicBezTo>
                    <a:pt x="22917" y="1174"/>
                    <a:pt x="22678" y="1186"/>
                    <a:pt x="22437" y="1186"/>
                  </a:cubicBezTo>
                  <a:cubicBezTo>
                    <a:pt x="21609" y="1186"/>
                    <a:pt x="20758" y="1049"/>
                    <a:pt x="19954" y="883"/>
                  </a:cubicBezTo>
                  <a:cubicBezTo>
                    <a:pt x="19523" y="792"/>
                    <a:pt x="19084" y="693"/>
                    <a:pt x="18640" y="610"/>
                  </a:cubicBezTo>
                  <a:cubicBezTo>
                    <a:pt x="18324" y="547"/>
                    <a:pt x="18003" y="491"/>
                    <a:pt x="17682" y="448"/>
                  </a:cubicBezTo>
                  <a:cubicBezTo>
                    <a:pt x="17277" y="392"/>
                    <a:pt x="16873" y="357"/>
                    <a:pt x="16471" y="357"/>
                  </a:cubicBezTo>
                  <a:cubicBezTo>
                    <a:pt x="15876" y="357"/>
                    <a:pt x="15287" y="433"/>
                    <a:pt x="14717" y="630"/>
                  </a:cubicBezTo>
                  <a:cubicBezTo>
                    <a:pt x="14223" y="804"/>
                    <a:pt x="13744" y="1065"/>
                    <a:pt x="13221" y="1073"/>
                  </a:cubicBezTo>
                  <a:cubicBezTo>
                    <a:pt x="13214" y="1073"/>
                    <a:pt x="13206" y="1073"/>
                    <a:pt x="13198" y="1073"/>
                  </a:cubicBezTo>
                  <a:cubicBezTo>
                    <a:pt x="12854" y="1073"/>
                    <a:pt x="12480" y="942"/>
                    <a:pt x="12127" y="942"/>
                  </a:cubicBezTo>
                  <a:cubicBezTo>
                    <a:pt x="12024" y="942"/>
                    <a:pt x="11923" y="953"/>
                    <a:pt x="11824" y="982"/>
                  </a:cubicBezTo>
                  <a:cubicBezTo>
                    <a:pt x="11448" y="1089"/>
                    <a:pt x="11100" y="1291"/>
                    <a:pt x="10771" y="1505"/>
                  </a:cubicBezTo>
                  <a:cubicBezTo>
                    <a:pt x="10114" y="1936"/>
                    <a:pt x="9504" y="2478"/>
                    <a:pt x="8748" y="2736"/>
                  </a:cubicBezTo>
                  <a:cubicBezTo>
                    <a:pt x="8610" y="2783"/>
                    <a:pt x="8467" y="2819"/>
                    <a:pt x="8321" y="2842"/>
                  </a:cubicBezTo>
                  <a:cubicBezTo>
                    <a:pt x="8154" y="2871"/>
                    <a:pt x="7987" y="2881"/>
                    <a:pt x="7819" y="2881"/>
                  </a:cubicBezTo>
                  <a:cubicBezTo>
                    <a:pt x="7660" y="2881"/>
                    <a:pt x="7501" y="2872"/>
                    <a:pt x="7343" y="2862"/>
                  </a:cubicBezTo>
                  <a:cubicBezTo>
                    <a:pt x="6067" y="2793"/>
                    <a:pt x="4789" y="2699"/>
                    <a:pt x="3514" y="2699"/>
                  </a:cubicBezTo>
                  <a:cubicBezTo>
                    <a:pt x="3108" y="2699"/>
                    <a:pt x="2702" y="2709"/>
                    <a:pt x="2296" y="2732"/>
                  </a:cubicBezTo>
                  <a:cubicBezTo>
                    <a:pt x="1651" y="2767"/>
                    <a:pt x="733" y="2803"/>
                    <a:pt x="325" y="3393"/>
                  </a:cubicBezTo>
                  <a:cubicBezTo>
                    <a:pt x="1" y="3868"/>
                    <a:pt x="52" y="4541"/>
                    <a:pt x="242" y="5055"/>
                  </a:cubicBezTo>
                  <a:cubicBezTo>
                    <a:pt x="404" y="5491"/>
                    <a:pt x="626" y="5898"/>
                    <a:pt x="903" y="6266"/>
                  </a:cubicBezTo>
                  <a:lnTo>
                    <a:pt x="25813" y="6266"/>
                  </a:lnTo>
                  <a:lnTo>
                    <a:pt x="25813" y="0"/>
                  </a:ln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-39050" y="4315800"/>
              <a:ext cx="2929433" cy="827093"/>
            </a:xfrm>
            <a:custGeom>
              <a:avLst/>
              <a:gdLst/>
              <a:ahLst/>
              <a:cxnLst/>
              <a:rect l="l" t="t" r="r" b="b"/>
              <a:pathLst>
                <a:path w="18989" h="7256" extrusionOk="0">
                  <a:moveTo>
                    <a:pt x="8303" y="1"/>
                  </a:moveTo>
                  <a:cubicBezTo>
                    <a:pt x="7860" y="1"/>
                    <a:pt x="7427" y="103"/>
                    <a:pt x="7050" y="344"/>
                  </a:cubicBezTo>
                  <a:cubicBezTo>
                    <a:pt x="6623" y="613"/>
                    <a:pt x="6290" y="1049"/>
                    <a:pt x="5808" y="1191"/>
                  </a:cubicBezTo>
                  <a:cubicBezTo>
                    <a:pt x="5642" y="1239"/>
                    <a:pt x="5469" y="1251"/>
                    <a:pt x="5297" y="1251"/>
                  </a:cubicBezTo>
                  <a:cubicBezTo>
                    <a:pt x="5227" y="1251"/>
                    <a:pt x="5157" y="1249"/>
                    <a:pt x="5087" y="1247"/>
                  </a:cubicBezTo>
                  <a:lnTo>
                    <a:pt x="3908" y="1215"/>
                  </a:lnTo>
                  <a:lnTo>
                    <a:pt x="2783" y="1183"/>
                  </a:lnTo>
                  <a:cubicBezTo>
                    <a:pt x="2550" y="1175"/>
                    <a:pt x="2300" y="1168"/>
                    <a:pt x="2106" y="1037"/>
                  </a:cubicBezTo>
                  <a:cubicBezTo>
                    <a:pt x="1976" y="950"/>
                    <a:pt x="1881" y="819"/>
                    <a:pt x="1762" y="724"/>
                  </a:cubicBezTo>
                  <a:cubicBezTo>
                    <a:pt x="1639" y="629"/>
                    <a:pt x="1497" y="570"/>
                    <a:pt x="1350" y="546"/>
                  </a:cubicBezTo>
                  <a:cubicBezTo>
                    <a:pt x="1281" y="535"/>
                    <a:pt x="1211" y="530"/>
                    <a:pt x="1140" y="530"/>
                  </a:cubicBezTo>
                  <a:cubicBezTo>
                    <a:pt x="1033" y="530"/>
                    <a:pt x="927" y="542"/>
                    <a:pt x="824" y="566"/>
                  </a:cubicBezTo>
                  <a:cubicBezTo>
                    <a:pt x="519" y="637"/>
                    <a:pt x="242" y="788"/>
                    <a:pt x="1" y="989"/>
                  </a:cubicBezTo>
                  <a:lnTo>
                    <a:pt x="1" y="7255"/>
                  </a:lnTo>
                  <a:lnTo>
                    <a:pt x="18989" y="7255"/>
                  </a:lnTo>
                  <a:cubicBezTo>
                    <a:pt x="18961" y="7109"/>
                    <a:pt x="18973" y="6939"/>
                    <a:pt x="18949" y="6788"/>
                  </a:cubicBezTo>
                  <a:cubicBezTo>
                    <a:pt x="18894" y="6400"/>
                    <a:pt x="18569" y="6088"/>
                    <a:pt x="18197" y="5957"/>
                  </a:cubicBezTo>
                  <a:cubicBezTo>
                    <a:pt x="18000" y="5886"/>
                    <a:pt x="17793" y="5858"/>
                    <a:pt x="17584" y="5858"/>
                  </a:cubicBezTo>
                  <a:cubicBezTo>
                    <a:pt x="17399" y="5858"/>
                    <a:pt x="17212" y="5880"/>
                    <a:pt x="17029" y="5914"/>
                  </a:cubicBezTo>
                  <a:cubicBezTo>
                    <a:pt x="16819" y="5950"/>
                    <a:pt x="16602" y="6000"/>
                    <a:pt x="16392" y="6000"/>
                  </a:cubicBezTo>
                  <a:cubicBezTo>
                    <a:pt x="16281" y="6000"/>
                    <a:pt x="16172" y="5986"/>
                    <a:pt x="16067" y="5949"/>
                  </a:cubicBezTo>
                  <a:cubicBezTo>
                    <a:pt x="15588" y="5791"/>
                    <a:pt x="15371" y="5260"/>
                    <a:pt x="15165" y="4801"/>
                  </a:cubicBezTo>
                  <a:cubicBezTo>
                    <a:pt x="14840" y="4085"/>
                    <a:pt x="14397" y="3408"/>
                    <a:pt x="13783" y="2917"/>
                  </a:cubicBezTo>
                  <a:cubicBezTo>
                    <a:pt x="13388" y="2604"/>
                    <a:pt x="12936" y="2379"/>
                    <a:pt x="12509" y="2114"/>
                  </a:cubicBezTo>
                  <a:cubicBezTo>
                    <a:pt x="11642" y="1579"/>
                    <a:pt x="10878" y="879"/>
                    <a:pt x="9968" y="423"/>
                  </a:cubicBezTo>
                  <a:cubicBezTo>
                    <a:pt x="9457" y="168"/>
                    <a:pt x="8871" y="1"/>
                    <a:pt x="8303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963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 rot="-77579">
            <a:off x="-39563" y="5444278"/>
            <a:ext cx="12330168" cy="1534078"/>
          </a:xfrm>
          <a:custGeom>
            <a:avLst/>
            <a:gdLst/>
            <a:ahLst/>
            <a:cxnLst/>
            <a:rect l="l" t="t" r="r" b="b"/>
            <a:pathLst>
              <a:path w="41163" h="6857" extrusionOk="0">
                <a:moveTo>
                  <a:pt x="0" y="0"/>
                </a:moveTo>
                <a:lnTo>
                  <a:pt x="0" y="6856"/>
                </a:lnTo>
                <a:lnTo>
                  <a:pt x="41162" y="6231"/>
                </a:lnTo>
                <a:lnTo>
                  <a:pt x="41111" y="2407"/>
                </a:lnTo>
                <a:lnTo>
                  <a:pt x="41111" y="2181"/>
                </a:lnTo>
                <a:cubicBezTo>
                  <a:pt x="19669" y="1639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77DD8E"/>
              </a:gs>
              <a:gs pos="100000">
                <a:srgbClr val="4AB95C"/>
              </a:gs>
            </a:gsLst>
            <a:lin ang="5400012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 rot="-77579">
            <a:off x="-46387" y="5444448"/>
            <a:ext cx="12314593" cy="539175"/>
          </a:xfrm>
          <a:custGeom>
            <a:avLst/>
            <a:gdLst/>
            <a:ahLst/>
            <a:cxnLst/>
            <a:rect l="l" t="t" r="r" b="b"/>
            <a:pathLst>
              <a:path w="41111" h="2410" extrusionOk="0">
                <a:moveTo>
                  <a:pt x="0" y="0"/>
                </a:moveTo>
                <a:lnTo>
                  <a:pt x="0" y="262"/>
                </a:lnTo>
                <a:cubicBezTo>
                  <a:pt x="2838" y="562"/>
                  <a:pt x="13209" y="1647"/>
                  <a:pt x="17270" y="1861"/>
                </a:cubicBezTo>
                <a:cubicBezTo>
                  <a:pt x="20478" y="2027"/>
                  <a:pt x="31372" y="2410"/>
                  <a:pt x="39909" y="2410"/>
                </a:cubicBezTo>
                <a:cubicBezTo>
                  <a:pt x="40315" y="2410"/>
                  <a:pt x="40716" y="2409"/>
                  <a:pt x="41111" y="2407"/>
                </a:cubicBezTo>
                <a:lnTo>
                  <a:pt x="41111" y="2181"/>
                </a:lnTo>
                <a:cubicBezTo>
                  <a:pt x="19669" y="1639"/>
                  <a:pt x="0" y="0"/>
                  <a:pt x="0" y="0"/>
                </a:cubicBezTo>
                <a:close/>
              </a:path>
            </a:pathLst>
          </a:custGeom>
          <a:solidFill>
            <a:srgbClr val="77DD8E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r>
              <a:rPr lang="en" sz="127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 rot="-77579">
            <a:off x="-34944" y="6114916"/>
            <a:ext cx="12314593" cy="863570"/>
          </a:xfrm>
          <a:custGeom>
            <a:avLst/>
            <a:gdLst/>
            <a:ahLst/>
            <a:cxnLst/>
            <a:rect l="l" t="t" r="r" b="b"/>
            <a:pathLst>
              <a:path w="41111" h="8328" extrusionOk="0">
                <a:moveTo>
                  <a:pt x="31829" y="1"/>
                </a:moveTo>
                <a:cubicBezTo>
                  <a:pt x="21432" y="1"/>
                  <a:pt x="11099" y="1225"/>
                  <a:pt x="0" y="1998"/>
                </a:cubicBezTo>
                <a:lnTo>
                  <a:pt x="0" y="8327"/>
                </a:lnTo>
                <a:lnTo>
                  <a:pt x="41111" y="8327"/>
                </a:lnTo>
                <a:lnTo>
                  <a:pt x="41111" y="367"/>
                </a:lnTo>
                <a:cubicBezTo>
                  <a:pt x="37997" y="108"/>
                  <a:pt x="34910" y="1"/>
                  <a:pt x="31829" y="1"/>
                </a:cubicBezTo>
                <a:close/>
              </a:path>
            </a:pathLst>
          </a:custGeom>
          <a:gradFill>
            <a:gsLst>
              <a:gs pos="0">
                <a:srgbClr val="77DD8E"/>
              </a:gs>
              <a:gs pos="100000">
                <a:srgbClr val="4AB95C"/>
              </a:gs>
            </a:gsLst>
            <a:lin ang="5400012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77579">
            <a:off x="-39182" y="6114935"/>
            <a:ext cx="12314593" cy="245756"/>
          </a:xfrm>
          <a:custGeom>
            <a:avLst/>
            <a:gdLst/>
            <a:ahLst/>
            <a:cxnLst/>
            <a:rect l="l" t="t" r="r" b="b"/>
            <a:pathLst>
              <a:path w="41111" h="2370" extrusionOk="0">
                <a:moveTo>
                  <a:pt x="31829" y="1"/>
                </a:moveTo>
                <a:cubicBezTo>
                  <a:pt x="21432" y="1"/>
                  <a:pt x="11099" y="1225"/>
                  <a:pt x="0" y="1998"/>
                </a:cubicBezTo>
                <a:lnTo>
                  <a:pt x="0" y="2370"/>
                </a:lnTo>
                <a:cubicBezTo>
                  <a:pt x="5488" y="1959"/>
                  <a:pt x="19625" y="999"/>
                  <a:pt x="26096" y="999"/>
                </a:cubicBezTo>
                <a:cubicBezTo>
                  <a:pt x="26225" y="999"/>
                  <a:pt x="26350" y="1000"/>
                  <a:pt x="26473" y="1000"/>
                </a:cubicBezTo>
                <a:cubicBezTo>
                  <a:pt x="31385" y="1032"/>
                  <a:pt x="37596" y="1523"/>
                  <a:pt x="41111" y="1828"/>
                </a:cubicBezTo>
                <a:lnTo>
                  <a:pt x="41111" y="367"/>
                </a:lnTo>
                <a:cubicBezTo>
                  <a:pt x="37997" y="108"/>
                  <a:pt x="34910" y="1"/>
                  <a:pt x="31829" y="1"/>
                </a:cubicBezTo>
                <a:close/>
              </a:path>
            </a:pathLst>
          </a:custGeom>
          <a:solidFill>
            <a:srgbClr val="90F0A6">
              <a:alpha val="553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77536">
            <a:off x="7571248" y="6219695"/>
            <a:ext cx="4708421" cy="679023"/>
          </a:xfrm>
          <a:custGeom>
            <a:avLst/>
            <a:gdLst/>
            <a:ahLst/>
            <a:cxnLst/>
            <a:rect l="l" t="t" r="r" b="b"/>
            <a:pathLst>
              <a:path w="25813" h="6267" extrusionOk="0">
                <a:moveTo>
                  <a:pt x="25813" y="0"/>
                </a:moveTo>
                <a:cubicBezTo>
                  <a:pt x="25567" y="143"/>
                  <a:pt x="25346" y="329"/>
                  <a:pt x="25108" y="483"/>
                </a:cubicBezTo>
                <a:cubicBezTo>
                  <a:pt x="24518" y="875"/>
                  <a:pt x="23849" y="1073"/>
                  <a:pt x="23153" y="1148"/>
                </a:cubicBezTo>
                <a:cubicBezTo>
                  <a:pt x="22917" y="1174"/>
                  <a:pt x="22678" y="1186"/>
                  <a:pt x="22437" y="1186"/>
                </a:cubicBezTo>
                <a:cubicBezTo>
                  <a:pt x="21609" y="1186"/>
                  <a:pt x="20758" y="1049"/>
                  <a:pt x="19954" y="883"/>
                </a:cubicBezTo>
                <a:cubicBezTo>
                  <a:pt x="19523" y="792"/>
                  <a:pt x="19084" y="693"/>
                  <a:pt x="18640" y="610"/>
                </a:cubicBezTo>
                <a:cubicBezTo>
                  <a:pt x="18324" y="547"/>
                  <a:pt x="18003" y="491"/>
                  <a:pt x="17682" y="448"/>
                </a:cubicBezTo>
                <a:cubicBezTo>
                  <a:pt x="17277" y="392"/>
                  <a:pt x="16873" y="357"/>
                  <a:pt x="16471" y="357"/>
                </a:cubicBezTo>
                <a:cubicBezTo>
                  <a:pt x="15876" y="357"/>
                  <a:pt x="15287" y="433"/>
                  <a:pt x="14717" y="630"/>
                </a:cubicBezTo>
                <a:cubicBezTo>
                  <a:pt x="14223" y="804"/>
                  <a:pt x="13744" y="1065"/>
                  <a:pt x="13221" y="1073"/>
                </a:cubicBezTo>
                <a:cubicBezTo>
                  <a:pt x="13214" y="1073"/>
                  <a:pt x="13206" y="1073"/>
                  <a:pt x="13198" y="1073"/>
                </a:cubicBezTo>
                <a:cubicBezTo>
                  <a:pt x="12854" y="1073"/>
                  <a:pt x="12480" y="942"/>
                  <a:pt x="12127" y="942"/>
                </a:cubicBezTo>
                <a:cubicBezTo>
                  <a:pt x="12024" y="942"/>
                  <a:pt x="11923" y="953"/>
                  <a:pt x="11824" y="982"/>
                </a:cubicBezTo>
                <a:cubicBezTo>
                  <a:pt x="11448" y="1089"/>
                  <a:pt x="11100" y="1291"/>
                  <a:pt x="10771" y="1505"/>
                </a:cubicBezTo>
                <a:cubicBezTo>
                  <a:pt x="10114" y="1936"/>
                  <a:pt x="9504" y="2478"/>
                  <a:pt x="8748" y="2736"/>
                </a:cubicBezTo>
                <a:cubicBezTo>
                  <a:pt x="8610" y="2783"/>
                  <a:pt x="8467" y="2819"/>
                  <a:pt x="8321" y="2842"/>
                </a:cubicBezTo>
                <a:cubicBezTo>
                  <a:pt x="8154" y="2871"/>
                  <a:pt x="7987" y="2881"/>
                  <a:pt x="7819" y="2881"/>
                </a:cubicBezTo>
                <a:cubicBezTo>
                  <a:pt x="7660" y="2881"/>
                  <a:pt x="7501" y="2872"/>
                  <a:pt x="7343" y="2862"/>
                </a:cubicBezTo>
                <a:cubicBezTo>
                  <a:pt x="6067" y="2793"/>
                  <a:pt x="4789" y="2699"/>
                  <a:pt x="3514" y="2699"/>
                </a:cubicBezTo>
                <a:cubicBezTo>
                  <a:pt x="3108" y="2699"/>
                  <a:pt x="2702" y="2709"/>
                  <a:pt x="2296" y="2732"/>
                </a:cubicBezTo>
                <a:cubicBezTo>
                  <a:pt x="1651" y="2767"/>
                  <a:pt x="733" y="2803"/>
                  <a:pt x="325" y="3393"/>
                </a:cubicBezTo>
                <a:cubicBezTo>
                  <a:pt x="1" y="3868"/>
                  <a:pt x="52" y="4541"/>
                  <a:pt x="242" y="5055"/>
                </a:cubicBezTo>
                <a:cubicBezTo>
                  <a:pt x="404" y="5491"/>
                  <a:pt x="626" y="5898"/>
                  <a:pt x="903" y="6266"/>
                </a:cubicBezTo>
                <a:lnTo>
                  <a:pt x="25813" y="6266"/>
                </a:lnTo>
                <a:lnTo>
                  <a:pt x="25813" y="0"/>
                </a:lnTo>
                <a:close/>
              </a:path>
            </a:pathLst>
          </a:custGeom>
          <a:solidFill>
            <a:srgbClr val="FFFFFF">
              <a:alpha val="1860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-86891" y="-517184"/>
            <a:ext cx="12424738" cy="2270407"/>
          </a:xfrm>
          <a:custGeom>
            <a:avLst/>
            <a:gdLst/>
            <a:ahLst/>
            <a:cxnLst/>
            <a:rect l="l" t="t" r="r" b="b"/>
            <a:pathLst>
              <a:path w="41112" h="8052" extrusionOk="0">
                <a:moveTo>
                  <a:pt x="1" y="0"/>
                </a:moveTo>
                <a:lnTo>
                  <a:pt x="1" y="5043"/>
                </a:lnTo>
                <a:cubicBezTo>
                  <a:pt x="6647" y="6641"/>
                  <a:pt x="10997" y="7191"/>
                  <a:pt x="14234" y="7191"/>
                </a:cubicBezTo>
                <a:cubicBezTo>
                  <a:pt x="19881" y="7191"/>
                  <a:pt x="22142" y="5518"/>
                  <a:pt x="27297" y="4821"/>
                </a:cubicBezTo>
                <a:cubicBezTo>
                  <a:pt x="28210" y="4698"/>
                  <a:pt x="29092" y="4643"/>
                  <a:pt x="29939" y="4643"/>
                </a:cubicBezTo>
                <a:cubicBezTo>
                  <a:pt x="36622" y="4643"/>
                  <a:pt x="41112" y="8051"/>
                  <a:pt x="41112" y="8051"/>
                </a:cubicBezTo>
                <a:lnTo>
                  <a:pt x="41112" y="3412"/>
                </a:lnTo>
                <a:cubicBezTo>
                  <a:pt x="40238" y="3299"/>
                  <a:pt x="39265" y="3249"/>
                  <a:pt x="38217" y="3249"/>
                </a:cubicBezTo>
                <a:cubicBezTo>
                  <a:pt x="30848" y="3249"/>
                  <a:pt x="19785" y="5705"/>
                  <a:pt x="13648" y="5705"/>
                </a:cubicBezTo>
                <a:cubicBezTo>
                  <a:pt x="13592" y="5705"/>
                  <a:pt x="13537" y="5704"/>
                  <a:pt x="13483" y="5704"/>
                </a:cubicBezTo>
                <a:cubicBezTo>
                  <a:pt x="6524" y="5652"/>
                  <a:pt x="785" y="0"/>
                  <a:pt x="78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480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7"/>
          <p:cNvSpPr>
            <a:spLocks noGrp="1"/>
          </p:cNvSpPr>
          <p:nvPr>
            <p:ph type="pic" idx="2"/>
          </p:nvPr>
        </p:nvSpPr>
        <p:spPr>
          <a:xfrm>
            <a:off x="7040114" y="1671347"/>
            <a:ext cx="4569685" cy="363027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582642" y="2037394"/>
            <a:ext cx="5847747" cy="2898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grpSp>
        <p:nvGrpSpPr>
          <p:cNvPr id="81" name="Google Shape;81;p7"/>
          <p:cNvGrpSpPr/>
          <p:nvPr/>
        </p:nvGrpSpPr>
        <p:grpSpPr>
          <a:xfrm>
            <a:off x="-202891" y="5656864"/>
            <a:ext cx="12459165" cy="1375579"/>
            <a:chOff x="12" y="3412800"/>
            <a:chExt cx="9143949" cy="1431707"/>
          </a:xfrm>
        </p:grpSpPr>
        <p:sp>
          <p:nvSpPr>
            <p:cNvPr id="82" name="Google Shape;82;p7"/>
            <p:cNvSpPr/>
            <p:nvPr/>
          </p:nvSpPr>
          <p:spPr>
            <a:xfrm>
              <a:off x="12" y="3412800"/>
              <a:ext cx="9143949" cy="1431707"/>
            </a:xfrm>
            <a:custGeom>
              <a:avLst/>
              <a:gdLst/>
              <a:ahLst/>
              <a:cxnLst/>
              <a:rect l="l" t="t" r="r" b="b"/>
              <a:pathLst>
                <a:path w="41163" h="6857" extrusionOk="0">
                  <a:moveTo>
                    <a:pt x="0" y="0"/>
                  </a:moveTo>
                  <a:lnTo>
                    <a:pt x="0" y="6856"/>
                  </a:lnTo>
                  <a:lnTo>
                    <a:pt x="41162" y="6231"/>
                  </a:lnTo>
                  <a:lnTo>
                    <a:pt x="41111" y="2407"/>
                  </a:lnTo>
                  <a:lnTo>
                    <a:pt x="41111" y="2181"/>
                  </a:lnTo>
                  <a:cubicBezTo>
                    <a:pt x="19669" y="163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12" y="3412800"/>
              <a:ext cx="9132398" cy="503196"/>
            </a:xfrm>
            <a:custGeom>
              <a:avLst/>
              <a:gdLst/>
              <a:ahLst/>
              <a:cxnLst/>
              <a:rect l="l" t="t" r="r" b="b"/>
              <a:pathLst>
                <a:path w="41111" h="2410" extrusionOk="0">
                  <a:moveTo>
                    <a:pt x="0" y="0"/>
                  </a:moveTo>
                  <a:lnTo>
                    <a:pt x="0" y="262"/>
                  </a:lnTo>
                  <a:cubicBezTo>
                    <a:pt x="2838" y="562"/>
                    <a:pt x="13209" y="1647"/>
                    <a:pt x="17270" y="1861"/>
                  </a:cubicBezTo>
                  <a:cubicBezTo>
                    <a:pt x="20478" y="2027"/>
                    <a:pt x="31372" y="2410"/>
                    <a:pt x="39909" y="2410"/>
                  </a:cubicBezTo>
                  <a:cubicBezTo>
                    <a:pt x="40315" y="2410"/>
                    <a:pt x="40716" y="2409"/>
                    <a:pt x="41111" y="2407"/>
                  </a:cubicBezTo>
                  <a:lnTo>
                    <a:pt x="41111" y="2181"/>
                  </a:lnTo>
                  <a:cubicBezTo>
                    <a:pt x="19669" y="163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r>
                <a:rPr lang="en" sz="1270" kern="0">
                  <a:solidFill>
                    <a:srgbClr val="000000"/>
                  </a:solidFill>
                  <a:cs typeface="Arial"/>
                  <a:sym typeface="Arial"/>
                </a:rPr>
                <a:t> </a:t>
              </a: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15" y="3977580"/>
              <a:ext cx="9132398" cy="866924"/>
            </a:xfrm>
            <a:custGeom>
              <a:avLst/>
              <a:gdLst/>
              <a:ahLst/>
              <a:cxnLst/>
              <a:rect l="l" t="t" r="r" b="b"/>
              <a:pathLst>
                <a:path w="41111" h="8328" extrusionOk="0">
                  <a:moveTo>
                    <a:pt x="31829" y="1"/>
                  </a:moveTo>
                  <a:cubicBezTo>
                    <a:pt x="21432" y="1"/>
                    <a:pt x="11099" y="1225"/>
                    <a:pt x="0" y="1998"/>
                  </a:cubicBezTo>
                  <a:lnTo>
                    <a:pt x="0" y="8327"/>
                  </a:lnTo>
                  <a:lnTo>
                    <a:pt x="41111" y="8327"/>
                  </a:lnTo>
                  <a:lnTo>
                    <a:pt x="41111" y="367"/>
                  </a:lnTo>
                  <a:cubicBezTo>
                    <a:pt x="37997" y="108"/>
                    <a:pt x="34910" y="1"/>
                    <a:pt x="31829" y="1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15" y="3977580"/>
              <a:ext cx="9132398" cy="246711"/>
            </a:xfrm>
            <a:custGeom>
              <a:avLst/>
              <a:gdLst/>
              <a:ahLst/>
              <a:cxnLst/>
              <a:rect l="l" t="t" r="r" b="b"/>
              <a:pathLst>
                <a:path w="41111" h="2370" extrusionOk="0">
                  <a:moveTo>
                    <a:pt x="31829" y="1"/>
                  </a:moveTo>
                  <a:cubicBezTo>
                    <a:pt x="21432" y="1"/>
                    <a:pt x="11099" y="1225"/>
                    <a:pt x="0" y="1998"/>
                  </a:cubicBezTo>
                  <a:lnTo>
                    <a:pt x="0" y="2370"/>
                  </a:lnTo>
                  <a:cubicBezTo>
                    <a:pt x="5488" y="1959"/>
                    <a:pt x="19625" y="999"/>
                    <a:pt x="26096" y="999"/>
                  </a:cubicBezTo>
                  <a:cubicBezTo>
                    <a:pt x="26225" y="999"/>
                    <a:pt x="26350" y="1000"/>
                    <a:pt x="26473" y="1000"/>
                  </a:cubicBezTo>
                  <a:cubicBezTo>
                    <a:pt x="31385" y="1032"/>
                    <a:pt x="37596" y="1523"/>
                    <a:pt x="41111" y="1828"/>
                  </a:cubicBezTo>
                  <a:lnTo>
                    <a:pt x="41111" y="367"/>
                  </a:lnTo>
                  <a:cubicBezTo>
                    <a:pt x="37997" y="108"/>
                    <a:pt x="34910" y="1"/>
                    <a:pt x="31829" y="1"/>
                  </a:cubicBezTo>
                  <a:close/>
                </a:path>
              </a:pathLst>
            </a:custGeom>
            <a:solidFill>
              <a:srgbClr val="90F0A6">
                <a:alpha val="55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" name="Google Shape;86;p7"/>
          <p:cNvSpPr/>
          <p:nvPr/>
        </p:nvSpPr>
        <p:spPr>
          <a:xfrm>
            <a:off x="-94663" y="5448115"/>
            <a:ext cx="1465120" cy="1082055"/>
          </a:xfrm>
          <a:custGeom>
            <a:avLst/>
            <a:gdLst/>
            <a:ahLst/>
            <a:cxnLst/>
            <a:rect l="l" t="t" r="r" b="b"/>
            <a:pathLst>
              <a:path w="6948" h="8333" extrusionOk="0">
                <a:moveTo>
                  <a:pt x="0" y="1469"/>
                </a:moveTo>
                <a:cubicBezTo>
                  <a:pt x="0" y="1469"/>
                  <a:pt x="483" y="0"/>
                  <a:pt x="1366" y="495"/>
                </a:cubicBezTo>
                <a:cubicBezTo>
                  <a:pt x="2249" y="986"/>
                  <a:pt x="1508" y="3646"/>
                  <a:pt x="1508" y="3646"/>
                </a:cubicBezTo>
                <a:cubicBezTo>
                  <a:pt x="1508" y="3646"/>
                  <a:pt x="2292" y="2779"/>
                  <a:pt x="2933" y="3329"/>
                </a:cubicBezTo>
                <a:cubicBezTo>
                  <a:pt x="3575" y="3879"/>
                  <a:pt x="2656" y="5459"/>
                  <a:pt x="2656" y="5459"/>
                </a:cubicBezTo>
                <a:cubicBezTo>
                  <a:pt x="2656" y="5459"/>
                  <a:pt x="3274" y="4156"/>
                  <a:pt x="3959" y="4339"/>
                </a:cubicBezTo>
                <a:cubicBezTo>
                  <a:pt x="4639" y="4521"/>
                  <a:pt x="4058" y="5946"/>
                  <a:pt x="4560" y="5803"/>
                </a:cubicBezTo>
                <a:cubicBezTo>
                  <a:pt x="5063" y="5665"/>
                  <a:pt x="4782" y="4521"/>
                  <a:pt x="5423" y="4742"/>
                </a:cubicBezTo>
                <a:cubicBezTo>
                  <a:pt x="6064" y="4960"/>
                  <a:pt x="5562" y="5997"/>
                  <a:pt x="5562" y="5997"/>
                </a:cubicBezTo>
                <a:cubicBezTo>
                  <a:pt x="5562" y="5997"/>
                  <a:pt x="6140" y="5304"/>
                  <a:pt x="6543" y="5997"/>
                </a:cubicBezTo>
                <a:cubicBezTo>
                  <a:pt x="6947" y="6690"/>
                  <a:pt x="4715" y="8332"/>
                  <a:pt x="4715" y="8332"/>
                </a:cubicBezTo>
                <a:lnTo>
                  <a:pt x="0" y="8154"/>
                </a:lnTo>
                <a:lnTo>
                  <a:pt x="0" y="1469"/>
                </a:lnTo>
                <a:close/>
              </a:path>
            </a:pathLst>
          </a:custGeom>
          <a:gradFill>
            <a:gsLst>
              <a:gs pos="0">
                <a:srgbClr val="6BA843"/>
              </a:gs>
              <a:gs pos="100000">
                <a:srgbClr val="007500"/>
              </a:gs>
            </a:gsLst>
            <a:lin ang="5400700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 rot="106297">
            <a:off x="-251713" y="6017416"/>
            <a:ext cx="2424684" cy="609906"/>
          </a:xfrm>
          <a:custGeom>
            <a:avLst/>
            <a:gdLst/>
            <a:ahLst/>
            <a:cxnLst/>
            <a:rect l="l" t="t" r="r" b="b"/>
            <a:pathLst>
              <a:path w="11175" h="2558" extrusionOk="0">
                <a:moveTo>
                  <a:pt x="10288" y="1537"/>
                </a:moveTo>
                <a:cubicBezTo>
                  <a:pt x="9967" y="1426"/>
                  <a:pt x="9734" y="1085"/>
                  <a:pt x="9417" y="943"/>
                </a:cubicBezTo>
                <a:cubicBezTo>
                  <a:pt x="9199" y="848"/>
                  <a:pt x="8899" y="820"/>
                  <a:pt x="8661" y="788"/>
                </a:cubicBezTo>
                <a:cubicBezTo>
                  <a:pt x="8471" y="765"/>
                  <a:pt x="8463" y="725"/>
                  <a:pt x="8325" y="622"/>
                </a:cubicBezTo>
                <a:cubicBezTo>
                  <a:pt x="8214" y="539"/>
                  <a:pt x="8206" y="499"/>
                  <a:pt x="8044" y="519"/>
                </a:cubicBezTo>
                <a:cubicBezTo>
                  <a:pt x="7949" y="535"/>
                  <a:pt x="7798" y="634"/>
                  <a:pt x="7691" y="579"/>
                </a:cubicBezTo>
                <a:cubicBezTo>
                  <a:pt x="7478" y="468"/>
                  <a:pt x="7418" y="32"/>
                  <a:pt x="7236" y="294"/>
                </a:cubicBezTo>
                <a:cubicBezTo>
                  <a:pt x="7066" y="531"/>
                  <a:pt x="6844" y="733"/>
                  <a:pt x="6694" y="555"/>
                </a:cubicBezTo>
                <a:cubicBezTo>
                  <a:pt x="6551" y="385"/>
                  <a:pt x="6702" y="17"/>
                  <a:pt x="6389" y="250"/>
                </a:cubicBezTo>
                <a:cubicBezTo>
                  <a:pt x="5851" y="650"/>
                  <a:pt x="5882" y="254"/>
                  <a:pt x="5130" y="112"/>
                </a:cubicBezTo>
                <a:cubicBezTo>
                  <a:pt x="4544" y="1"/>
                  <a:pt x="4192" y="860"/>
                  <a:pt x="4077" y="860"/>
                </a:cubicBezTo>
                <a:cubicBezTo>
                  <a:pt x="3963" y="864"/>
                  <a:pt x="3998" y="733"/>
                  <a:pt x="3911" y="705"/>
                </a:cubicBezTo>
                <a:cubicBezTo>
                  <a:pt x="3598" y="610"/>
                  <a:pt x="3602" y="1089"/>
                  <a:pt x="3337" y="733"/>
                </a:cubicBezTo>
                <a:cubicBezTo>
                  <a:pt x="3246" y="610"/>
                  <a:pt x="3353" y="591"/>
                  <a:pt x="3179" y="598"/>
                </a:cubicBezTo>
                <a:cubicBezTo>
                  <a:pt x="3044" y="606"/>
                  <a:pt x="2985" y="689"/>
                  <a:pt x="2933" y="816"/>
                </a:cubicBezTo>
                <a:cubicBezTo>
                  <a:pt x="2894" y="919"/>
                  <a:pt x="2918" y="1066"/>
                  <a:pt x="2850" y="1145"/>
                </a:cubicBezTo>
                <a:cubicBezTo>
                  <a:pt x="2771" y="1236"/>
                  <a:pt x="2589" y="1256"/>
                  <a:pt x="2482" y="1224"/>
                </a:cubicBezTo>
                <a:cubicBezTo>
                  <a:pt x="2304" y="1172"/>
                  <a:pt x="2300" y="1030"/>
                  <a:pt x="2146" y="1157"/>
                </a:cubicBezTo>
                <a:cubicBezTo>
                  <a:pt x="2051" y="1236"/>
                  <a:pt x="2043" y="1422"/>
                  <a:pt x="1960" y="1493"/>
                </a:cubicBezTo>
                <a:cubicBezTo>
                  <a:pt x="1702" y="1715"/>
                  <a:pt x="1346" y="1279"/>
                  <a:pt x="1045" y="1493"/>
                </a:cubicBezTo>
                <a:cubicBezTo>
                  <a:pt x="851" y="1628"/>
                  <a:pt x="764" y="1853"/>
                  <a:pt x="626" y="2047"/>
                </a:cubicBezTo>
                <a:cubicBezTo>
                  <a:pt x="428" y="2324"/>
                  <a:pt x="297" y="2332"/>
                  <a:pt x="0" y="2344"/>
                </a:cubicBezTo>
                <a:lnTo>
                  <a:pt x="321" y="2491"/>
                </a:lnTo>
                <a:cubicBezTo>
                  <a:pt x="353" y="2558"/>
                  <a:pt x="677" y="2494"/>
                  <a:pt x="772" y="2491"/>
                </a:cubicBezTo>
                <a:cubicBezTo>
                  <a:pt x="1358" y="2467"/>
                  <a:pt x="1932" y="2348"/>
                  <a:pt x="2518" y="2320"/>
                </a:cubicBezTo>
                <a:cubicBezTo>
                  <a:pt x="3864" y="2261"/>
                  <a:pt x="5205" y="2166"/>
                  <a:pt x="6551" y="2095"/>
                </a:cubicBezTo>
                <a:cubicBezTo>
                  <a:pt x="8095" y="2012"/>
                  <a:pt x="9643" y="1996"/>
                  <a:pt x="11175" y="1750"/>
                </a:cubicBezTo>
                <a:cubicBezTo>
                  <a:pt x="10886" y="1659"/>
                  <a:pt x="10573" y="1636"/>
                  <a:pt x="10288" y="1537"/>
                </a:cubicBezTo>
                <a:close/>
              </a:path>
            </a:pathLst>
          </a:custGeom>
          <a:gradFill>
            <a:gsLst>
              <a:gs pos="0">
                <a:srgbClr val="6BA843"/>
              </a:gs>
              <a:gs pos="100000">
                <a:srgbClr val="007500"/>
              </a:gs>
            </a:gsLst>
            <a:lin ang="0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2269902" y="230674"/>
            <a:ext cx="971938" cy="300096"/>
          </a:xfrm>
          <a:custGeom>
            <a:avLst/>
            <a:gdLst/>
            <a:ahLst/>
            <a:cxnLst/>
            <a:rect l="l" t="t" r="r" b="b"/>
            <a:pathLst>
              <a:path w="5852" h="2271" extrusionOk="0">
                <a:moveTo>
                  <a:pt x="2750" y="1"/>
                </a:moveTo>
                <a:cubicBezTo>
                  <a:pt x="2732" y="1"/>
                  <a:pt x="2713" y="2"/>
                  <a:pt x="2693" y="4"/>
                </a:cubicBezTo>
                <a:cubicBezTo>
                  <a:pt x="2235" y="49"/>
                  <a:pt x="2418" y="677"/>
                  <a:pt x="2463" y="813"/>
                </a:cubicBezTo>
                <a:lnTo>
                  <a:pt x="2463" y="813"/>
                </a:lnTo>
                <a:cubicBezTo>
                  <a:pt x="2442" y="772"/>
                  <a:pt x="2374" y="693"/>
                  <a:pt x="2155" y="672"/>
                </a:cubicBezTo>
                <a:cubicBezTo>
                  <a:pt x="2146" y="672"/>
                  <a:pt x="2136" y="671"/>
                  <a:pt x="2128" y="671"/>
                </a:cubicBezTo>
                <a:cubicBezTo>
                  <a:pt x="1860" y="671"/>
                  <a:pt x="1941" y="1068"/>
                  <a:pt x="1941" y="1068"/>
                </a:cubicBezTo>
                <a:cubicBezTo>
                  <a:pt x="1941" y="1068"/>
                  <a:pt x="1761" y="853"/>
                  <a:pt x="1465" y="853"/>
                </a:cubicBezTo>
                <a:cubicBezTo>
                  <a:pt x="1430" y="853"/>
                  <a:pt x="1393" y="856"/>
                  <a:pt x="1355" y="862"/>
                </a:cubicBezTo>
                <a:cubicBezTo>
                  <a:pt x="991" y="930"/>
                  <a:pt x="1102" y="1365"/>
                  <a:pt x="1102" y="1365"/>
                </a:cubicBezTo>
                <a:cubicBezTo>
                  <a:pt x="1102" y="1365"/>
                  <a:pt x="1075" y="1364"/>
                  <a:pt x="1029" y="1364"/>
                </a:cubicBezTo>
                <a:cubicBezTo>
                  <a:pt x="782" y="1364"/>
                  <a:pt x="1" y="1395"/>
                  <a:pt x="212" y="1797"/>
                </a:cubicBezTo>
                <a:cubicBezTo>
                  <a:pt x="341" y="2041"/>
                  <a:pt x="672" y="2120"/>
                  <a:pt x="1047" y="2120"/>
                </a:cubicBezTo>
                <a:cubicBezTo>
                  <a:pt x="1737" y="2120"/>
                  <a:pt x="2575" y="1852"/>
                  <a:pt x="2575" y="1852"/>
                </a:cubicBezTo>
                <a:lnTo>
                  <a:pt x="2575" y="1852"/>
                </a:lnTo>
                <a:cubicBezTo>
                  <a:pt x="2575" y="1852"/>
                  <a:pt x="2460" y="2034"/>
                  <a:pt x="2753" y="2185"/>
                </a:cubicBezTo>
                <a:cubicBezTo>
                  <a:pt x="2791" y="2204"/>
                  <a:pt x="2828" y="2212"/>
                  <a:pt x="2864" y="2212"/>
                </a:cubicBezTo>
                <a:cubicBezTo>
                  <a:pt x="3106" y="2212"/>
                  <a:pt x="3303" y="1844"/>
                  <a:pt x="3303" y="1844"/>
                </a:cubicBezTo>
                <a:cubicBezTo>
                  <a:pt x="3303" y="1844"/>
                  <a:pt x="3477" y="2232"/>
                  <a:pt x="3707" y="2268"/>
                </a:cubicBezTo>
                <a:cubicBezTo>
                  <a:pt x="3720" y="2270"/>
                  <a:pt x="3733" y="2270"/>
                  <a:pt x="3746" y="2270"/>
                </a:cubicBezTo>
                <a:cubicBezTo>
                  <a:pt x="3944" y="2270"/>
                  <a:pt x="4000" y="2046"/>
                  <a:pt x="4000" y="2046"/>
                </a:cubicBezTo>
                <a:cubicBezTo>
                  <a:pt x="4000" y="2046"/>
                  <a:pt x="4589" y="2143"/>
                  <a:pt x="5091" y="2143"/>
                </a:cubicBezTo>
                <a:cubicBezTo>
                  <a:pt x="5500" y="2143"/>
                  <a:pt x="5852" y="2079"/>
                  <a:pt x="5781" y="1844"/>
                </a:cubicBezTo>
                <a:cubicBezTo>
                  <a:pt x="5692" y="1559"/>
                  <a:pt x="5418" y="1494"/>
                  <a:pt x="5186" y="1494"/>
                </a:cubicBezTo>
                <a:cubicBezTo>
                  <a:pt x="4994" y="1494"/>
                  <a:pt x="4831" y="1539"/>
                  <a:pt x="4831" y="1539"/>
                </a:cubicBezTo>
                <a:cubicBezTo>
                  <a:pt x="4831" y="1539"/>
                  <a:pt x="5005" y="1116"/>
                  <a:pt x="4684" y="977"/>
                </a:cubicBezTo>
                <a:cubicBezTo>
                  <a:pt x="4625" y="951"/>
                  <a:pt x="4569" y="940"/>
                  <a:pt x="4519" y="940"/>
                </a:cubicBezTo>
                <a:cubicBezTo>
                  <a:pt x="4327" y="940"/>
                  <a:pt x="4207" y="1094"/>
                  <a:pt x="4182" y="1129"/>
                </a:cubicBezTo>
                <a:lnTo>
                  <a:pt x="4182" y="1129"/>
                </a:lnTo>
                <a:cubicBezTo>
                  <a:pt x="4217" y="1076"/>
                  <a:pt x="4422" y="731"/>
                  <a:pt x="3988" y="490"/>
                </a:cubicBezTo>
                <a:cubicBezTo>
                  <a:pt x="3866" y="424"/>
                  <a:pt x="3764" y="399"/>
                  <a:pt x="3679" y="399"/>
                </a:cubicBezTo>
                <a:cubicBezTo>
                  <a:pt x="3432" y="399"/>
                  <a:pt x="3331" y="609"/>
                  <a:pt x="3331" y="609"/>
                </a:cubicBezTo>
                <a:cubicBezTo>
                  <a:pt x="3331" y="609"/>
                  <a:pt x="3217" y="1"/>
                  <a:pt x="2750" y="1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7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309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53678" y="600226"/>
            <a:ext cx="8490419" cy="54545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553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425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582557" y="1352180"/>
            <a:ext cx="4802993" cy="1634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300"/>
              <a:buNone/>
              <a:defRPr sz="462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4808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1"/>
          </p:nvPr>
        </p:nvSpPr>
        <p:spPr>
          <a:xfrm>
            <a:off x="5927141" y="1352180"/>
            <a:ext cx="5682516" cy="1634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9pPr>
          </a:lstStyle>
          <a:p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>
            <a:off x="-832114" y="5058252"/>
            <a:ext cx="13776557" cy="1901503"/>
            <a:chOff x="32175" y="3792554"/>
            <a:chExt cx="9111845" cy="1365597"/>
          </a:xfrm>
        </p:grpSpPr>
        <p:sp>
          <p:nvSpPr>
            <p:cNvPr id="99" name="Google Shape;99;p9"/>
            <p:cNvSpPr/>
            <p:nvPr/>
          </p:nvSpPr>
          <p:spPr>
            <a:xfrm>
              <a:off x="32265" y="3792554"/>
              <a:ext cx="9111755" cy="1365580"/>
            </a:xfrm>
            <a:custGeom>
              <a:avLst/>
              <a:gdLst/>
              <a:ahLst/>
              <a:cxnLst/>
              <a:rect l="l" t="t" r="r" b="b"/>
              <a:pathLst>
                <a:path w="41112" h="5249" extrusionOk="0">
                  <a:moveTo>
                    <a:pt x="6630" y="1"/>
                  </a:moveTo>
                  <a:cubicBezTo>
                    <a:pt x="5952" y="1"/>
                    <a:pt x="5274" y="21"/>
                    <a:pt x="4596" y="67"/>
                  </a:cubicBezTo>
                  <a:cubicBezTo>
                    <a:pt x="3056" y="174"/>
                    <a:pt x="1532" y="407"/>
                    <a:pt x="0" y="570"/>
                  </a:cubicBezTo>
                  <a:lnTo>
                    <a:pt x="0" y="5248"/>
                  </a:lnTo>
                  <a:lnTo>
                    <a:pt x="41111" y="5248"/>
                  </a:lnTo>
                  <a:lnTo>
                    <a:pt x="41111" y="2303"/>
                  </a:lnTo>
                  <a:cubicBezTo>
                    <a:pt x="40755" y="2252"/>
                    <a:pt x="40403" y="2185"/>
                    <a:pt x="40050" y="2117"/>
                  </a:cubicBezTo>
                  <a:cubicBezTo>
                    <a:pt x="39591" y="2034"/>
                    <a:pt x="39140" y="1943"/>
                    <a:pt x="38681" y="1876"/>
                  </a:cubicBezTo>
                  <a:cubicBezTo>
                    <a:pt x="36397" y="1524"/>
                    <a:pt x="34327" y="1852"/>
                    <a:pt x="32039" y="1539"/>
                  </a:cubicBezTo>
                  <a:cubicBezTo>
                    <a:pt x="29601" y="1211"/>
                    <a:pt x="27107" y="1128"/>
                    <a:pt x="23287" y="1017"/>
                  </a:cubicBezTo>
                  <a:cubicBezTo>
                    <a:pt x="23114" y="1012"/>
                    <a:pt x="22942" y="1010"/>
                    <a:pt x="22769" y="1010"/>
                  </a:cubicBezTo>
                  <a:cubicBezTo>
                    <a:pt x="21790" y="1010"/>
                    <a:pt x="20811" y="1076"/>
                    <a:pt x="19835" y="1076"/>
                  </a:cubicBezTo>
                  <a:cubicBezTo>
                    <a:pt x="19430" y="1076"/>
                    <a:pt x="19027" y="1065"/>
                    <a:pt x="18624" y="1033"/>
                  </a:cubicBezTo>
                  <a:cubicBezTo>
                    <a:pt x="17037" y="902"/>
                    <a:pt x="15454" y="712"/>
                    <a:pt x="13870" y="534"/>
                  </a:cubicBezTo>
                  <a:cubicBezTo>
                    <a:pt x="11465" y="259"/>
                    <a:pt x="9048" y="1"/>
                    <a:pt x="6630" y="1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32265" y="3793076"/>
              <a:ext cx="8875702" cy="630356"/>
            </a:xfrm>
            <a:custGeom>
              <a:avLst/>
              <a:gdLst/>
              <a:ahLst/>
              <a:cxnLst/>
              <a:rect l="l" t="t" r="r" b="b"/>
              <a:pathLst>
                <a:path w="40051" h="2423" extrusionOk="0">
                  <a:moveTo>
                    <a:pt x="6657" y="1"/>
                  </a:moveTo>
                  <a:cubicBezTo>
                    <a:pt x="5970" y="1"/>
                    <a:pt x="5283" y="21"/>
                    <a:pt x="4596" y="69"/>
                  </a:cubicBezTo>
                  <a:cubicBezTo>
                    <a:pt x="3056" y="172"/>
                    <a:pt x="1532" y="409"/>
                    <a:pt x="0" y="568"/>
                  </a:cubicBezTo>
                  <a:lnTo>
                    <a:pt x="0" y="1419"/>
                  </a:lnTo>
                  <a:cubicBezTo>
                    <a:pt x="1449" y="1336"/>
                    <a:pt x="2890" y="1003"/>
                    <a:pt x="4347" y="983"/>
                  </a:cubicBezTo>
                  <a:cubicBezTo>
                    <a:pt x="4393" y="983"/>
                    <a:pt x="4440" y="982"/>
                    <a:pt x="4487" y="982"/>
                  </a:cubicBezTo>
                  <a:cubicBezTo>
                    <a:pt x="6782" y="982"/>
                    <a:pt x="9029" y="1728"/>
                    <a:pt x="11325" y="1751"/>
                  </a:cubicBezTo>
                  <a:cubicBezTo>
                    <a:pt x="11367" y="1752"/>
                    <a:pt x="11410" y="1752"/>
                    <a:pt x="11452" y="1752"/>
                  </a:cubicBezTo>
                  <a:cubicBezTo>
                    <a:pt x="12791" y="1752"/>
                    <a:pt x="14134" y="1520"/>
                    <a:pt x="15469" y="1520"/>
                  </a:cubicBezTo>
                  <a:cubicBezTo>
                    <a:pt x="15833" y="1520"/>
                    <a:pt x="16196" y="1537"/>
                    <a:pt x="16558" y="1581"/>
                  </a:cubicBezTo>
                  <a:cubicBezTo>
                    <a:pt x="17955" y="1743"/>
                    <a:pt x="19289" y="2301"/>
                    <a:pt x="20690" y="2404"/>
                  </a:cubicBezTo>
                  <a:cubicBezTo>
                    <a:pt x="20861" y="2417"/>
                    <a:pt x="21032" y="2422"/>
                    <a:pt x="21202" y="2422"/>
                  </a:cubicBezTo>
                  <a:cubicBezTo>
                    <a:pt x="22677" y="2422"/>
                    <a:pt x="24135" y="2003"/>
                    <a:pt x="25615" y="1886"/>
                  </a:cubicBezTo>
                  <a:cubicBezTo>
                    <a:pt x="25944" y="1859"/>
                    <a:pt x="26274" y="1848"/>
                    <a:pt x="26604" y="1848"/>
                  </a:cubicBezTo>
                  <a:cubicBezTo>
                    <a:pt x="27840" y="1848"/>
                    <a:pt x="29080" y="2008"/>
                    <a:pt x="30317" y="2123"/>
                  </a:cubicBezTo>
                  <a:cubicBezTo>
                    <a:pt x="31918" y="2272"/>
                    <a:pt x="33527" y="2346"/>
                    <a:pt x="35136" y="2346"/>
                  </a:cubicBezTo>
                  <a:cubicBezTo>
                    <a:pt x="36777" y="2346"/>
                    <a:pt x="38418" y="2269"/>
                    <a:pt x="40050" y="2115"/>
                  </a:cubicBezTo>
                  <a:cubicBezTo>
                    <a:pt x="39591" y="2032"/>
                    <a:pt x="39140" y="1945"/>
                    <a:pt x="38681" y="1874"/>
                  </a:cubicBezTo>
                  <a:cubicBezTo>
                    <a:pt x="36397" y="1522"/>
                    <a:pt x="34327" y="1850"/>
                    <a:pt x="32039" y="1541"/>
                  </a:cubicBezTo>
                  <a:cubicBezTo>
                    <a:pt x="29601" y="1209"/>
                    <a:pt x="27107" y="1126"/>
                    <a:pt x="23287" y="1019"/>
                  </a:cubicBezTo>
                  <a:cubicBezTo>
                    <a:pt x="23114" y="1014"/>
                    <a:pt x="22941" y="1012"/>
                    <a:pt x="22768" y="1012"/>
                  </a:cubicBezTo>
                  <a:cubicBezTo>
                    <a:pt x="21800" y="1012"/>
                    <a:pt x="20831" y="1076"/>
                    <a:pt x="19865" y="1076"/>
                  </a:cubicBezTo>
                  <a:cubicBezTo>
                    <a:pt x="19450" y="1076"/>
                    <a:pt x="19037" y="1065"/>
                    <a:pt x="18624" y="1031"/>
                  </a:cubicBezTo>
                  <a:cubicBezTo>
                    <a:pt x="17037" y="900"/>
                    <a:pt x="15454" y="714"/>
                    <a:pt x="13870" y="532"/>
                  </a:cubicBezTo>
                  <a:cubicBezTo>
                    <a:pt x="11474" y="258"/>
                    <a:pt x="9066" y="1"/>
                    <a:pt x="6657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2175" y="4498900"/>
              <a:ext cx="9111755" cy="659252"/>
            </a:xfrm>
            <a:custGeom>
              <a:avLst/>
              <a:gdLst/>
              <a:ahLst/>
              <a:cxnLst/>
              <a:rect l="l" t="t" r="r" b="b"/>
              <a:pathLst>
                <a:path w="41112" h="2534" extrusionOk="0">
                  <a:moveTo>
                    <a:pt x="13557" y="1"/>
                  </a:moveTo>
                  <a:cubicBezTo>
                    <a:pt x="12754" y="1"/>
                    <a:pt x="11947" y="116"/>
                    <a:pt x="11167" y="309"/>
                  </a:cubicBezTo>
                  <a:cubicBezTo>
                    <a:pt x="8981" y="843"/>
                    <a:pt x="6816" y="1971"/>
                    <a:pt x="4624" y="1971"/>
                  </a:cubicBezTo>
                  <a:cubicBezTo>
                    <a:pt x="4220" y="1971"/>
                    <a:pt x="3815" y="1932"/>
                    <a:pt x="3408" y="1845"/>
                  </a:cubicBezTo>
                  <a:cubicBezTo>
                    <a:pt x="2169" y="1575"/>
                    <a:pt x="1089" y="871"/>
                    <a:pt x="0" y="190"/>
                  </a:cubicBezTo>
                  <a:lnTo>
                    <a:pt x="0" y="2533"/>
                  </a:lnTo>
                  <a:lnTo>
                    <a:pt x="41111" y="2533"/>
                  </a:lnTo>
                  <a:lnTo>
                    <a:pt x="41111" y="895"/>
                  </a:lnTo>
                  <a:cubicBezTo>
                    <a:pt x="40289" y="672"/>
                    <a:pt x="39408" y="609"/>
                    <a:pt x="38535" y="609"/>
                  </a:cubicBezTo>
                  <a:cubicBezTo>
                    <a:pt x="38291" y="609"/>
                    <a:pt x="38048" y="614"/>
                    <a:pt x="37806" y="621"/>
                  </a:cubicBezTo>
                  <a:cubicBezTo>
                    <a:pt x="32969" y="792"/>
                    <a:pt x="28211" y="1951"/>
                    <a:pt x="23374" y="2145"/>
                  </a:cubicBezTo>
                  <a:cubicBezTo>
                    <a:pt x="23055" y="2157"/>
                    <a:pt x="22734" y="2165"/>
                    <a:pt x="22414" y="2165"/>
                  </a:cubicBezTo>
                  <a:cubicBezTo>
                    <a:pt x="21357" y="2165"/>
                    <a:pt x="20302" y="2079"/>
                    <a:pt x="19293" y="1769"/>
                  </a:cubicBezTo>
                  <a:cubicBezTo>
                    <a:pt x="17983" y="1370"/>
                    <a:pt x="16799" y="606"/>
                    <a:pt x="15473" y="245"/>
                  </a:cubicBezTo>
                  <a:cubicBezTo>
                    <a:pt x="14849" y="76"/>
                    <a:pt x="14205" y="1"/>
                    <a:pt x="13557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2457845" y="4641506"/>
              <a:ext cx="301884" cy="142010"/>
            </a:xfrm>
            <a:custGeom>
              <a:avLst/>
              <a:gdLst/>
              <a:ahLst/>
              <a:cxnLst/>
              <a:rect l="l" t="t" r="r" b="b"/>
              <a:pathLst>
                <a:path w="1160" h="525" extrusionOk="0">
                  <a:moveTo>
                    <a:pt x="650" y="1"/>
                  </a:moveTo>
                  <a:cubicBezTo>
                    <a:pt x="607" y="1"/>
                    <a:pt x="565" y="4"/>
                    <a:pt x="523" y="10"/>
                  </a:cubicBezTo>
                  <a:cubicBezTo>
                    <a:pt x="384" y="30"/>
                    <a:pt x="226" y="81"/>
                    <a:pt x="127" y="184"/>
                  </a:cubicBezTo>
                  <a:cubicBezTo>
                    <a:pt x="63" y="251"/>
                    <a:pt x="0" y="374"/>
                    <a:pt x="95" y="445"/>
                  </a:cubicBezTo>
                  <a:cubicBezTo>
                    <a:pt x="189" y="521"/>
                    <a:pt x="385" y="524"/>
                    <a:pt x="515" y="524"/>
                  </a:cubicBezTo>
                  <a:cubicBezTo>
                    <a:pt x="528" y="524"/>
                    <a:pt x="539" y="524"/>
                    <a:pt x="550" y="524"/>
                  </a:cubicBezTo>
                  <a:cubicBezTo>
                    <a:pt x="561" y="525"/>
                    <a:pt x="572" y="525"/>
                    <a:pt x="583" y="525"/>
                  </a:cubicBezTo>
                  <a:cubicBezTo>
                    <a:pt x="730" y="525"/>
                    <a:pt x="877" y="499"/>
                    <a:pt x="1010" y="425"/>
                  </a:cubicBezTo>
                  <a:cubicBezTo>
                    <a:pt x="1049" y="402"/>
                    <a:pt x="1093" y="374"/>
                    <a:pt x="1120" y="334"/>
                  </a:cubicBezTo>
                  <a:cubicBezTo>
                    <a:pt x="1148" y="295"/>
                    <a:pt x="1160" y="243"/>
                    <a:pt x="1144" y="196"/>
                  </a:cubicBezTo>
                  <a:cubicBezTo>
                    <a:pt x="1124" y="144"/>
                    <a:pt x="1073" y="109"/>
                    <a:pt x="1025" y="85"/>
                  </a:cubicBezTo>
                  <a:cubicBezTo>
                    <a:pt x="909" y="28"/>
                    <a:pt x="780" y="1"/>
                    <a:pt x="650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007755" y="4560336"/>
              <a:ext cx="172282" cy="81149"/>
            </a:xfrm>
            <a:custGeom>
              <a:avLst/>
              <a:gdLst/>
              <a:ahLst/>
              <a:cxnLst/>
              <a:rect l="l" t="t" r="r" b="b"/>
              <a:pathLst>
                <a:path w="662" h="300" extrusionOk="0">
                  <a:moveTo>
                    <a:pt x="372" y="0"/>
                  </a:moveTo>
                  <a:cubicBezTo>
                    <a:pt x="347" y="0"/>
                    <a:pt x="322" y="2"/>
                    <a:pt x="297" y="6"/>
                  </a:cubicBezTo>
                  <a:cubicBezTo>
                    <a:pt x="218" y="18"/>
                    <a:pt x="131" y="46"/>
                    <a:pt x="72" y="105"/>
                  </a:cubicBezTo>
                  <a:cubicBezTo>
                    <a:pt x="36" y="145"/>
                    <a:pt x="0" y="212"/>
                    <a:pt x="52" y="256"/>
                  </a:cubicBezTo>
                  <a:cubicBezTo>
                    <a:pt x="115" y="299"/>
                    <a:pt x="242" y="299"/>
                    <a:pt x="313" y="299"/>
                  </a:cubicBezTo>
                  <a:cubicBezTo>
                    <a:pt x="404" y="299"/>
                    <a:pt x="495" y="288"/>
                    <a:pt x="574" y="244"/>
                  </a:cubicBezTo>
                  <a:cubicBezTo>
                    <a:pt x="598" y="232"/>
                    <a:pt x="622" y="212"/>
                    <a:pt x="638" y="193"/>
                  </a:cubicBezTo>
                  <a:cubicBezTo>
                    <a:pt x="653" y="169"/>
                    <a:pt x="661" y="137"/>
                    <a:pt x="653" y="113"/>
                  </a:cubicBezTo>
                  <a:cubicBezTo>
                    <a:pt x="642" y="82"/>
                    <a:pt x="614" y="62"/>
                    <a:pt x="582" y="50"/>
                  </a:cubicBezTo>
                  <a:cubicBezTo>
                    <a:pt x="517" y="18"/>
                    <a:pt x="446" y="0"/>
                    <a:pt x="372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4" name="Google Shape;104;p9"/>
          <p:cNvSpPr/>
          <p:nvPr/>
        </p:nvSpPr>
        <p:spPr>
          <a:xfrm>
            <a:off x="-33409" y="-446356"/>
            <a:ext cx="12225496" cy="1901486"/>
          </a:xfrm>
          <a:custGeom>
            <a:avLst/>
            <a:gdLst/>
            <a:ahLst/>
            <a:cxnLst/>
            <a:rect l="l" t="t" r="r" b="b"/>
            <a:pathLst>
              <a:path w="41112" h="8052" extrusionOk="0">
                <a:moveTo>
                  <a:pt x="1" y="0"/>
                </a:moveTo>
                <a:lnTo>
                  <a:pt x="1" y="5043"/>
                </a:lnTo>
                <a:cubicBezTo>
                  <a:pt x="6647" y="6641"/>
                  <a:pt x="10997" y="7191"/>
                  <a:pt x="14234" y="7191"/>
                </a:cubicBezTo>
                <a:cubicBezTo>
                  <a:pt x="19881" y="7191"/>
                  <a:pt x="22142" y="5518"/>
                  <a:pt x="27297" y="4821"/>
                </a:cubicBezTo>
                <a:cubicBezTo>
                  <a:pt x="28210" y="4698"/>
                  <a:pt x="29092" y="4643"/>
                  <a:pt x="29939" y="4643"/>
                </a:cubicBezTo>
                <a:cubicBezTo>
                  <a:pt x="36622" y="4643"/>
                  <a:pt x="41112" y="8051"/>
                  <a:pt x="41112" y="8051"/>
                </a:cubicBezTo>
                <a:lnTo>
                  <a:pt x="41112" y="3412"/>
                </a:lnTo>
                <a:cubicBezTo>
                  <a:pt x="40238" y="3299"/>
                  <a:pt x="39265" y="3249"/>
                  <a:pt x="38217" y="3249"/>
                </a:cubicBezTo>
                <a:cubicBezTo>
                  <a:pt x="30848" y="3249"/>
                  <a:pt x="19785" y="5705"/>
                  <a:pt x="13648" y="5705"/>
                </a:cubicBezTo>
                <a:cubicBezTo>
                  <a:pt x="13592" y="5705"/>
                  <a:pt x="13537" y="5704"/>
                  <a:pt x="13483" y="5704"/>
                </a:cubicBezTo>
                <a:cubicBezTo>
                  <a:pt x="6524" y="5652"/>
                  <a:pt x="785" y="0"/>
                  <a:pt x="78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685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415607" y="5641009"/>
            <a:ext cx="7998489" cy="8069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14772" lvl="0" indent="-207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376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>
            <a:spLocks noGrp="1"/>
          </p:cNvSpPr>
          <p:nvPr>
            <p:ph type="title" hasCustomPrompt="1"/>
          </p:nvPr>
        </p:nvSpPr>
        <p:spPr>
          <a:xfrm>
            <a:off x="415607" y="1474897"/>
            <a:ext cx="11360926" cy="26181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415607" y="4203148"/>
            <a:ext cx="11360926" cy="1734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14772" lvl="0" indent="-322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829544" lvl="1" indent="-322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244316" lvl="2" indent="-322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659087" lvl="3" indent="-322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073859" lvl="4" indent="-322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488631" lvl="5" indent="-322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2903403" lvl="6" indent="-322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318175" lvl="7" indent="-322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3732947" lvl="8" indent="-322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951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3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 rot="10800000" flipH="1">
            <a:off x="-748195" y="-532467"/>
            <a:ext cx="13961104" cy="2026808"/>
          </a:xfrm>
          <a:custGeom>
            <a:avLst/>
            <a:gdLst/>
            <a:ahLst/>
            <a:cxnLst/>
            <a:rect l="l" t="t" r="r" b="b"/>
            <a:pathLst>
              <a:path w="38780" h="7926" extrusionOk="0">
                <a:moveTo>
                  <a:pt x="0" y="6088"/>
                </a:moveTo>
                <a:lnTo>
                  <a:pt x="0" y="6092"/>
                </a:lnTo>
                <a:cubicBezTo>
                  <a:pt x="0" y="6092"/>
                  <a:pt x="1" y="6091"/>
                  <a:pt x="3" y="6089"/>
                </a:cubicBezTo>
                <a:lnTo>
                  <a:pt x="3" y="6089"/>
                </a:lnTo>
                <a:lnTo>
                  <a:pt x="0" y="6088"/>
                </a:lnTo>
                <a:close/>
                <a:moveTo>
                  <a:pt x="38780" y="1"/>
                </a:moveTo>
                <a:cubicBezTo>
                  <a:pt x="34561" y="1825"/>
                  <a:pt x="31073" y="2360"/>
                  <a:pt x="27746" y="2360"/>
                </a:cubicBezTo>
                <a:cubicBezTo>
                  <a:pt x="23073" y="2360"/>
                  <a:pt x="18718" y="1306"/>
                  <a:pt x="13102" y="1287"/>
                </a:cubicBezTo>
                <a:cubicBezTo>
                  <a:pt x="13071" y="1287"/>
                  <a:pt x="13040" y="1287"/>
                  <a:pt x="13008" y="1287"/>
                </a:cubicBezTo>
                <a:cubicBezTo>
                  <a:pt x="3611" y="1287"/>
                  <a:pt x="108" y="5946"/>
                  <a:pt x="3" y="6089"/>
                </a:cubicBezTo>
                <a:lnTo>
                  <a:pt x="3" y="6089"/>
                </a:lnTo>
                <a:lnTo>
                  <a:pt x="7410" y="7925"/>
                </a:lnTo>
                <a:cubicBezTo>
                  <a:pt x="8889" y="4848"/>
                  <a:pt x="12847" y="2505"/>
                  <a:pt x="18548" y="2505"/>
                </a:cubicBezTo>
                <a:cubicBezTo>
                  <a:pt x="19747" y="2505"/>
                  <a:pt x="21023" y="2609"/>
                  <a:pt x="22369" y="2831"/>
                </a:cubicBezTo>
                <a:cubicBezTo>
                  <a:pt x="30119" y="4109"/>
                  <a:pt x="38780" y="5301"/>
                  <a:pt x="38780" y="5301"/>
                </a:cubicBezTo>
                <a:lnTo>
                  <a:pt x="38780" y="1"/>
                </a:ln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582756" y="3670289"/>
            <a:ext cx="3393568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hasCustomPrompt="1"/>
          </p:nvPr>
        </p:nvSpPr>
        <p:spPr>
          <a:xfrm>
            <a:off x="1801951" y="2212119"/>
            <a:ext cx="955125" cy="85374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2"/>
          </p:nvPr>
        </p:nvSpPr>
        <p:spPr>
          <a:xfrm>
            <a:off x="4399321" y="4419967"/>
            <a:ext cx="3393568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3" hasCustomPrompt="1"/>
          </p:nvPr>
        </p:nvSpPr>
        <p:spPr>
          <a:xfrm>
            <a:off x="5618537" y="2959634"/>
            <a:ext cx="955125" cy="85374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4"/>
          </p:nvPr>
        </p:nvSpPr>
        <p:spPr>
          <a:xfrm>
            <a:off x="8215889" y="3670289"/>
            <a:ext cx="3393568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5" hasCustomPrompt="1"/>
          </p:nvPr>
        </p:nvSpPr>
        <p:spPr>
          <a:xfrm>
            <a:off x="9435067" y="2212119"/>
            <a:ext cx="955125" cy="85374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447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6"/>
          </p:nvPr>
        </p:nvSpPr>
        <p:spPr>
          <a:xfrm>
            <a:off x="582756" y="3167335"/>
            <a:ext cx="3393568" cy="557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 b="1">
                <a:solidFill>
                  <a:schemeClr val="l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7"/>
          </p:nvPr>
        </p:nvSpPr>
        <p:spPr>
          <a:xfrm>
            <a:off x="4399324" y="3917007"/>
            <a:ext cx="3393568" cy="557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 b="1">
                <a:solidFill>
                  <a:schemeClr val="l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8"/>
          </p:nvPr>
        </p:nvSpPr>
        <p:spPr>
          <a:xfrm>
            <a:off x="8215889" y="3167335"/>
            <a:ext cx="3393568" cy="557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 b="1">
                <a:solidFill>
                  <a:schemeClr val="l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13"/>
          <p:cNvGrpSpPr/>
          <p:nvPr/>
        </p:nvGrpSpPr>
        <p:grpSpPr>
          <a:xfrm>
            <a:off x="-869875" y="5539291"/>
            <a:ext cx="14164487" cy="1833683"/>
            <a:chOff x="-395750" y="3852275"/>
            <a:chExt cx="9705127" cy="1579261"/>
          </a:xfrm>
        </p:grpSpPr>
        <p:sp>
          <p:nvSpPr>
            <p:cNvPr id="125" name="Google Shape;125;p13"/>
            <p:cNvSpPr/>
            <p:nvPr/>
          </p:nvSpPr>
          <p:spPr>
            <a:xfrm>
              <a:off x="-395750" y="3852275"/>
              <a:ext cx="9672112" cy="1579261"/>
            </a:xfrm>
            <a:custGeom>
              <a:avLst/>
              <a:gdLst/>
              <a:ahLst/>
              <a:cxnLst/>
              <a:rect l="l" t="t" r="r" b="b"/>
              <a:pathLst>
                <a:path w="41112" h="15088" extrusionOk="0">
                  <a:moveTo>
                    <a:pt x="1" y="1"/>
                  </a:moveTo>
                  <a:lnTo>
                    <a:pt x="1" y="10957"/>
                  </a:lnTo>
                  <a:cubicBezTo>
                    <a:pt x="769" y="11341"/>
                    <a:pt x="1612" y="11594"/>
                    <a:pt x="2443" y="11828"/>
                  </a:cubicBezTo>
                  <a:cubicBezTo>
                    <a:pt x="8965" y="13682"/>
                    <a:pt x="15684" y="15088"/>
                    <a:pt x="22454" y="15088"/>
                  </a:cubicBezTo>
                  <a:cubicBezTo>
                    <a:pt x="22940" y="15088"/>
                    <a:pt x="23426" y="15081"/>
                    <a:pt x="23913" y="15066"/>
                  </a:cubicBezTo>
                  <a:cubicBezTo>
                    <a:pt x="27705" y="14947"/>
                    <a:pt x="31461" y="14369"/>
                    <a:pt x="35210" y="13791"/>
                  </a:cubicBezTo>
                  <a:cubicBezTo>
                    <a:pt x="37205" y="13487"/>
                    <a:pt x="39220" y="13170"/>
                    <a:pt x="41112" y="12477"/>
                  </a:cubicBezTo>
                  <a:lnTo>
                    <a:pt x="41112" y="2728"/>
                  </a:lnTo>
                  <a:cubicBezTo>
                    <a:pt x="40870" y="2807"/>
                    <a:pt x="40652" y="2886"/>
                    <a:pt x="40486" y="2950"/>
                  </a:cubicBezTo>
                  <a:cubicBezTo>
                    <a:pt x="35997" y="4644"/>
                    <a:pt x="31552" y="6575"/>
                    <a:pt x="26830" y="7430"/>
                  </a:cubicBezTo>
                  <a:cubicBezTo>
                    <a:pt x="25348" y="7698"/>
                    <a:pt x="23835" y="7849"/>
                    <a:pt x="22329" y="7849"/>
                  </a:cubicBezTo>
                  <a:cubicBezTo>
                    <a:pt x="19198" y="7849"/>
                    <a:pt x="16097" y="7196"/>
                    <a:pt x="13360" y="5582"/>
                  </a:cubicBezTo>
                  <a:cubicBezTo>
                    <a:pt x="11547" y="4513"/>
                    <a:pt x="9865" y="3223"/>
                    <a:pt x="8008" y="2229"/>
                  </a:cubicBezTo>
                  <a:cubicBezTo>
                    <a:pt x="6009" y="1160"/>
                    <a:pt x="3820" y="444"/>
                    <a:pt x="1576" y="123"/>
                  </a:cubicBezTo>
                  <a:cubicBezTo>
                    <a:pt x="1058" y="48"/>
                    <a:pt x="527" y="1"/>
                    <a:pt x="1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-395750" y="4082440"/>
              <a:ext cx="9672112" cy="1349092"/>
            </a:xfrm>
            <a:custGeom>
              <a:avLst/>
              <a:gdLst/>
              <a:ahLst/>
              <a:cxnLst/>
              <a:rect l="l" t="t" r="r" b="b"/>
              <a:pathLst>
                <a:path w="41112" h="12889" extrusionOk="0">
                  <a:moveTo>
                    <a:pt x="485" y="0"/>
                  </a:moveTo>
                  <a:cubicBezTo>
                    <a:pt x="323" y="0"/>
                    <a:pt x="161" y="2"/>
                    <a:pt x="1" y="2"/>
                  </a:cubicBezTo>
                  <a:lnTo>
                    <a:pt x="1" y="8758"/>
                  </a:lnTo>
                  <a:cubicBezTo>
                    <a:pt x="769" y="9142"/>
                    <a:pt x="1612" y="9395"/>
                    <a:pt x="2443" y="9629"/>
                  </a:cubicBezTo>
                  <a:cubicBezTo>
                    <a:pt x="8965" y="11483"/>
                    <a:pt x="15684" y="12889"/>
                    <a:pt x="22454" y="12889"/>
                  </a:cubicBezTo>
                  <a:cubicBezTo>
                    <a:pt x="22940" y="12889"/>
                    <a:pt x="23426" y="12882"/>
                    <a:pt x="23913" y="12867"/>
                  </a:cubicBezTo>
                  <a:cubicBezTo>
                    <a:pt x="27705" y="12748"/>
                    <a:pt x="31461" y="12170"/>
                    <a:pt x="35210" y="11592"/>
                  </a:cubicBezTo>
                  <a:cubicBezTo>
                    <a:pt x="37205" y="11288"/>
                    <a:pt x="39220" y="10971"/>
                    <a:pt x="41112" y="10278"/>
                  </a:cubicBezTo>
                  <a:lnTo>
                    <a:pt x="41112" y="2726"/>
                  </a:lnTo>
                  <a:cubicBezTo>
                    <a:pt x="40870" y="2805"/>
                    <a:pt x="40652" y="2888"/>
                    <a:pt x="40486" y="2951"/>
                  </a:cubicBezTo>
                  <a:cubicBezTo>
                    <a:pt x="39774" y="3220"/>
                    <a:pt x="38943" y="3737"/>
                    <a:pt x="38168" y="3737"/>
                  </a:cubicBezTo>
                  <a:cubicBezTo>
                    <a:pt x="38120" y="3737"/>
                    <a:pt x="38072" y="3735"/>
                    <a:pt x="38024" y="3731"/>
                  </a:cubicBezTo>
                  <a:cubicBezTo>
                    <a:pt x="37887" y="3719"/>
                    <a:pt x="37751" y="3712"/>
                    <a:pt x="37617" y="3712"/>
                  </a:cubicBezTo>
                  <a:cubicBezTo>
                    <a:pt x="36921" y="3712"/>
                    <a:pt x="36259" y="3885"/>
                    <a:pt x="35685" y="4333"/>
                  </a:cubicBezTo>
                  <a:cubicBezTo>
                    <a:pt x="35408" y="4547"/>
                    <a:pt x="35158" y="4820"/>
                    <a:pt x="34822" y="4923"/>
                  </a:cubicBezTo>
                  <a:cubicBezTo>
                    <a:pt x="34711" y="4956"/>
                    <a:pt x="34598" y="4969"/>
                    <a:pt x="34484" y="4969"/>
                  </a:cubicBezTo>
                  <a:cubicBezTo>
                    <a:pt x="34091" y="4969"/>
                    <a:pt x="33684" y="4816"/>
                    <a:pt x="33287" y="4816"/>
                  </a:cubicBezTo>
                  <a:cubicBezTo>
                    <a:pt x="33196" y="4816"/>
                    <a:pt x="33106" y="4824"/>
                    <a:pt x="33017" y="4843"/>
                  </a:cubicBezTo>
                  <a:cubicBezTo>
                    <a:pt x="32395" y="4982"/>
                    <a:pt x="32031" y="5627"/>
                    <a:pt x="31477" y="5936"/>
                  </a:cubicBezTo>
                  <a:cubicBezTo>
                    <a:pt x="31142" y="6121"/>
                    <a:pt x="30773" y="6171"/>
                    <a:pt x="30391" y="6171"/>
                  </a:cubicBezTo>
                  <a:cubicBezTo>
                    <a:pt x="29961" y="6171"/>
                    <a:pt x="29513" y="6108"/>
                    <a:pt x="29075" y="6108"/>
                  </a:cubicBezTo>
                  <a:cubicBezTo>
                    <a:pt x="28824" y="6108"/>
                    <a:pt x="28577" y="6129"/>
                    <a:pt x="28338" y="6193"/>
                  </a:cubicBezTo>
                  <a:cubicBezTo>
                    <a:pt x="27495" y="6423"/>
                    <a:pt x="26866" y="7171"/>
                    <a:pt x="26023" y="7404"/>
                  </a:cubicBezTo>
                  <a:cubicBezTo>
                    <a:pt x="25811" y="7463"/>
                    <a:pt x="25598" y="7487"/>
                    <a:pt x="25384" y="7487"/>
                  </a:cubicBezTo>
                  <a:cubicBezTo>
                    <a:pt x="24481" y="7487"/>
                    <a:pt x="23559" y="7063"/>
                    <a:pt x="22632" y="7063"/>
                  </a:cubicBezTo>
                  <a:cubicBezTo>
                    <a:pt x="22611" y="7063"/>
                    <a:pt x="22591" y="7064"/>
                    <a:pt x="22571" y="7064"/>
                  </a:cubicBezTo>
                  <a:cubicBezTo>
                    <a:pt x="21686" y="7082"/>
                    <a:pt x="20787" y="7507"/>
                    <a:pt x="19930" y="7507"/>
                  </a:cubicBezTo>
                  <a:cubicBezTo>
                    <a:pt x="19676" y="7507"/>
                    <a:pt x="19425" y="7470"/>
                    <a:pt x="19179" y="7373"/>
                  </a:cubicBezTo>
                  <a:cubicBezTo>
                    <a:pt x="18490" y="7100"/>
                    <a:pt x="18011" y="6403"/>
                    <a:pt x="17287" y="6241"/>
                  </a:cubicBezTo>
                  <a:cubicBezTo>
                    <a:pt x="17165" y="6213"/>
                    <a:pt x="17042" y="6203"/>
                    <a:pt x="16918" y="6203"/>
                  </a:cubicBezTo>
                  <a:cubicBezTo>
                    <a:pt x="16468" y="6203"/>
                    <a:pt x="16005" y="6345"/>
                    <a:pt x="15555" y="6345"/>
                  </a:cubicBezTo>
                  <a:cubicBezTo>
                    <a:pt x="15412" y="6345"/>
                    <a:pt x="15269" y="6330"/>
                    <a:pt x="15129" y="6292"/>
                  </a:cubicBezTo>
                  <a:cubicBezTo>
                    <a:pt x="14258" y="6051"/>
                    <a:pt x="13859" y="5014"/>
                    <a:pt x="13063" y="4586"/>
                  </a:cubicBezTo>
                  <a:cubicBezTo>
                    <a:pt x="12030" y="4032"/>
                    <a:pt x="10522" y="4582"/>
                    <a:pt x="9734" y="3715"/>
                  </a:cubicBezTo>
                  <a:cubicBezTo>
                    <a:pt x="9429" y="3379"/>
                    <a:pt x="9322" y="2900"/>
                    <a:pt x="9018" y="2563"/>
                  </a:cubicBezTo>
                  <a:cubicBezTo>
                    <a:pt x="8222" y="1689"/>
                    <a:pt x="6742" y="2267"/>
                    <a:pt x="5633" y="1859"/>
                  </a:cubicBezTo>
                  <a:cubicBezTo>
                    <a:pt x="5059" y="1649"/>
                    <a:pt x="4624" y="1186"/>
                    <a:pt x="4121" y="834"/>
                  </a:cubicBezTo>
                  <a:cubicBezTo>
                    <a:pt x="3043" y="68"/>
                    <a:pt x="1756" y="0"/>
                    <a:pt x="485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6190134" y="4571101"/>
              <a:ext cx="3119243" cy="757304"/>
            </a:xfrm>
            <a:custGeom>
              <a:avLst/>
              <a:gdLst/>
              <a:ahLst/>
              <a:cxnLst/>
              <a:rect l="l" t="t" r="r" b="b"/>
              <a:pathLst>
                <a:path w="25813" h="6267" extrusionOk="0">
                  <a:moveTo>
                    <a:pt x="25813" y="0"/>
                  </a:moveTo>
                  <a:cubicBezTo>
                    <a:pt x="25567" y="143"/>
                    <a:pt x="25346" y="329"/>
                    <a:pt x="25108" y="483"/>
                  </a:cubicBezTo>
                  <a:cubicBezTo>
                    <a:pt x="24518" y="875"/>
                    <a:pt x="23849" y="1073"/>
                    <a:pt x="23153" y="1148"/>
                  </a:cubicBezTo>
                  <a:cubicBezTo>
                    <a:pt x="22917" y="1174"/>
                    <a:pt x="22678" y="1186"/>
                    <a:pt x="22437" y="1186"/>
                  </a:cubicBezTo>
                  <a:cubicBezTo>
                    <a:pt x="21609" y="1186"/>
                    <a:pt x="20758" y="1049"/>
                    <a:pt x="19954" y="883"/>
                  </a:cubicBezTo>
                  <a:cubicBezTo>
                    <a:pt x="19523" y="792"/>
                    <a:pt x="19084" y="693"/>
                    <a:pt x="18640" y="610"/>
                  </a:cubicBezTo>
                  <a:cubicBezTo>
                    <a:pt x="18324" y="547"/>
                    <a:pt x="18003" y="491"/>
                    <a:pt x="17682" y="448"/>
                  </a:cubicBezTo>
                  <a:cubicBezTo>
                    <a:pt x="17277" y="392"/>
                    <a:pt x="16873" y="357"/>
                    <a:pt x="16471" y="357"/>
                  </a:cubicBezTo>
                  <a:cubicBezTo>
                    <a:pt x="15876" y="357"/>
                    <a:pt x="15287" y="433"/>
                    <a:pt x="14717" y="630"/>
                  </a:cubicBezTo>
                  <a:cubicBezTo>
                    <a:pt x="14223" y="804"/>
                    <a:pt x="13744" y="1065"/>
                    <a:pt x="13221" y="1073"/>
                  </a:cubicBezTo>
                  <a:cubicBezTo>
                    <a:pt x="13214" y="1073"/>
                    <a:pt x="13206" y="1073"/>
                    <a:pt x="13198" y="1073"/>
                  </a:cubicBezTo>
                  <a:cubicBezTo>
                    <a:pt x="12854" y="1073"/>
                    <a:pt x="12480" y="942"/>
                    <a:pt x="12127" y="942"/>
                  </a:cubicBezTo>
                  <a:cubicBezTo>
                    <a:pt x="12024" y="942"/>
                    <a:pt x="11923" y="953"/>
                    <a:pt x="11824" y="982"/>
                  </a:cubicBezTo>
                  <a:cubicBezTo>
                    <a:pt x="11448" y="1089"/>
                    <a:pt x="11100" y="1291"/>
                    <a:pt x="10771" y="1505"/>
                  </a:cubicBezTo>
                  <a:cubicBezTo>
                    <a:pt x="10114" y="1936"/>
                    <a:pt x="9504" y="2478"/>
                    <a:pt x="8748" y="2736"/>
                  </a:cubicBezTo>
                  <a:cubicBezTo>
                    <a:pt x="8610" y="2783"/>
                    <a:pt x="8467" y="2819"/>
                    <a:pt x="8321" y="2842"/>
                  </a:cubicBezTo>
                  <a:cubicBezTo>
                    <a:pt x="8154" y="2871"/>
                    <a:pt x="7987" y="2881"/>
                    <a:pt x="7819" y="2881"/>
                  </a:cubicBezTo>
                  <a:cubicBezTo>
                    <a:pt x="7660" y="2881"/>
                    <a:pt x="7501" y="2872"/>
                    <a:pt x="7343" y="2862"/>
                  </a:cubicBezTo>
                  <a:cubicBezTo>
                    <a:pt x="6067" y="2793"/>
                    <a:pt x="4789" y="2699"/>
                    <a:pt x="3514" y="2699"/>
                  </a:cubicBezTo>
                  <a:cubicBezTo>
                    <a:pt x="3108" y="2699"/>
                    <a:pt x="2702" y="2709"/>
                    <a:pt x="2296" y="2732"/>
                  </a:cubicBezTo>
                  <a:cubicBezTo>
                    <a:pt x="1651" y="2767"/>
                    <a:pt x="733" y="2803"/>
                    <a:pt x="325" y="3393"/>
                  </a:cubicBezTo>
                  <a:cubicBezTo>
                    <a:pt x="1" y="3868"/>
                    <a:pt x="52" y="4541"/>
                    <a:pt x="242" y="5055"/>
                  </a:cubicBezTo>
                  <a:cubicBezTo>
                    <a:pt x="404" y="5491"/>
                    <a:pt x="626" y="5898"/>
                    <a:pt x="903" y="6266"/>
                  </a:cubicBezTo>
                  <a:lnTo>
                    <a:pt x="25813" y="6266"/>
                  </a:lnTo>
                  <a:lnTo>
                    <a:pt x="25813" y="0"/>
                  </a:ln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-39050" y="4315800"/>
              <a:ext cx="2929433" cy="827093"/>
            </a:xfrm>
            <a:custGeom>
              <a:avLst/>
              <a:gdLst/>
              <a:ahLst/>
              <a:cxnLst/>
              <a:rect l="l" t="t" r="r" b="b"/>
              <a:pathLst>
                <a:path w="18989" h="7256" extrusionOk="0">
                  <a:moveTo>
                    <a:pt x="8303" y="1"/>
                  </a:moveTo>
                  <a:cubicBezTo>
                    <a:pt x="7860" y="1"/>
                    <a:pt x="7427" y="103"/>
                    <a:pt x="7050" y="344"/>
                  </a:cubicBezTo>
                  <a:cubicBezTo>
                    <a:pt x="6623" y="613"/>
                    <a:pt x="6290" y="1049"/>
                    <a:pt x="5808" y="1191"/>
                  </a:cubicBezTo>
                  <a:cubicBezTo>
                    <a:pt x="5642" y="1239"/>
                    <a:pt x="5469" y="1251"/>
                    <a:pt x="5297" y="1251"/>
                  </a:cubicBezTo>
                  <a:cubicBezTo>
                    <a:pt x="5227" y="1251"/>
                    <a:pt x="5157" y="1249"/>
                    <a:pt x="5087" y="1247"/>
                  </a:cubicBezTo>
                  <a:lnTo>
                    <a:pt x="3908" y="1215"/>
                  </a:lnTo>
                  <a:lnTo>
                    <a:pt x="2783" y="1183"/>
                  </a:lnTo>
                  <a:cubicBezTo>
                    <a:pt x="2550" y="1175"/>
                    <a:pt x="2300" y="1168"/>
                    <a:pt x="2106" y="1037"/>
                  </a:cubicBezTo>
                  <a:cubicBezTo>
                    <a:pt x="1976" y="950"/>
                    <a:pt x="1881" y="819"/>
                    <a:pt x="1762" y="724"/>
                  </a:cubicBezTo>
                  <a:cubicBezTo>
                    <a:pt x="1639" y="629"/>
                    <a:pt x="1497" y="570"/>
                    <a:pt x="1350" y="546"/>
                  </a:cubicBezTo>
                  <a:cubicBezTo>
                    <a:pt x="1281" y="535"/>
                    <a:pt x="1211" y="530"/>
                    <a:pt x="1140" y="530"/>
                  </a:cubicBezTo>
                  <a:cubicBezTo>
                    <a:pt x="1033" y="530"/>
                    <a:pt x="927" y="542"/>
                    <a:pt x="824" y="566"/>
                  </a:cubicBezTo>
                  <a:cubicBezTo>
                    <a:pt x="519" y="637"/>
                    <a:pt x="242" y="788"/>
                    <a:pt x="1" y="989"/>
                  </a:cubicBezTo>
                  <a:lnTo>
                    <a:pt x="1" y="7255"/>
                  </a:lnTo>
                  <a:lnTo>
                    <a:pt x="18989" y="7255"/>
                  </a:lnTo>
                  <a:cubicBezTo>
                    <a:pt x="18961" y="7109"/>
                    <a:pt x="18973" y="6939"/>
                    <a:pt x="18949" y="6788"/>
                  </a:cubicBezTo>
                  <a:cubicBezTo>
                    <a:pt x="18894" y="6400"/>
                    <a:pt x="18569" y="6088"/>
                    <a:pt x="18197" y="5957"/>
                  </a:cubicBezTo>
                  <a:cubicBezTo>
                    <a:pt x="18000" y="5886"/>
                    <a:pt x="17793" y="5858"/>
                    <a:pt x="17584" y="5858"/>
                  </a:cubicBezTo>
                  <a:cubicBezTo>
                    <a:pt x="17399" y="5858"/>
                    <a:pt x="17212" y="5880"/>
                    <a:pt x="17029" y="5914"/>
                  </a:cubicBezTo>
                  <a:cubicBezTo>
                    <a:pt x="16819" y="5950"/>
                    <a:pt x="16602" y="6000"/>
                    <a:pt x="16392" y="6000"/>
                  </a:cubicBezTo>
                  <a:cubicBezTo>
                    <a:pt x="16281" y="6000"/>
                    <a:pt x="16172" y="5986"/>
                    <a:pt x="16067" y="5949"/>
                  </a:cubicBezTo>
                  <a:cubicBezTo>
                    <a:pt x="15588" y="5791"/>
                    <a:pt x="15371" y="5260"/>
                    <a:pt x="15165" y="4801"/>
                  </a:cubicBezTo>
                  <a:cubicBezTo>
                    <a:pt x="14840" y="4085"/>
                    <a:pt x="14397" y="3408"/>
                    <a:pt x="13783" y="2917"/>
                  </a:cubicBezTo>
                  <a:cubicBezTo>
                    <a:pt x="13388" y="2604"/>
                    <a:pt x="12936" y="2379"/>
                    <a:pt x="12509" y="2114"/>
                  </a:cubicBezTo>
                  <a:cubicBezTo>
                    <a:pt x="11642" y="1579"/>
                    <a:pt x="10878" y="879"/>
                    <a:pt x="9968" y="423"/>
                  </a:cubicBezTo>
                  <a:cubicBezTo>
                    <a:pt x="9457" y="168"/>
                    <a:pt x="8871" y="1"/>
                    <a:pt x="8303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3"/>
          <p:cNvSpPr txBox="1">
            <a:spLocks noGrp="1"/>
          </p:cNvSpPr>
          <p:nvPr>
            <p:ph type="title" idx="9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672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 flipH="1">
            <a:off x="582756" y="3074737"/>
            <a:ext cx="4885438" cy="851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2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 flipH="1">
            <a:off x="862332" y="3952189"/>
            <a:ext cx="4326457" cy="967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268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971305" y="1387865"/>
            <a:ext cx="2108322" cy="127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8074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9pPr>
          </a:lstStyle>
          <a:p>
            <a:r>
              <a:t>xx%</a:t>
            </a:r>
          </a:p>
        </p:txBody>
      </p:sp>
      <p:sp>
        <p:nvSpPr>
          <p:cNvPr id="135" name="Google Shape;135;p14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 flipH="1">
            <a:off x="-1108813" y="5094745"/>
            <a:ext cx="13904652" cy="2102208"/>
          </a:xfrm>
          <a:custGeom>
            <a:avLst/>
            <a:gdLst/>
            <a:ahLst/>
            <a:cxnLst/>
            <a:rect l="l" t="t" r="r" b="b"/>
            <a:pathLst>
              <a:path w="32166" h="8903" extrusionOk="0">
                <a:moveTo>
                  <a:pt x="60" y="1125"/>
                </a:moveTo>
                <a:cubicBezTo>
                  <a:pt x="2933" y="1"/>
                  <a:pt x="6175" y="286"/>
                  <a:pt x="9164" y="1061"/>
                </a:cubicBezTo>
                <a:cubicBezTo>
                  <a:pt x="12148" y="1833"/>
                  <a:pt x="15002" y="3072"/>
                  <a:pt x="17991" y="3840"/>
                </a:cubicBezTo>
                <a:cubicBezTo>
                  <a:pt x="22614" y="5024"/>
                  <a:pt x="27530" y="5047"/>
                  <a:pt x="32165" y="3903"/>
                </a:cubicBezTo>
                <a:lnTo>
                  <a:pt x="32165" y="8903"/>
                </a:lnTo>
                <a:lnTo>
                  <a:pt x="372" y="8903"/>
                </a:lnTo>
                <a:cubicBezTo>
                  <a:pt x="79" y="6342"/>
                  <a:pt x="0" y="3705"/>
                  <a:pt x="60" y="1125"/>
                </a:cubicBezTo>
                <a:close/>
              </a:path>
            </a:pathLst>
          </a:custGeom>
          <a:gradFill>
            <a:gsLst>
              <a:gs pos="0">
                <a:srgbClr val="77DD8E"/>
              </a:gs>
              <a:gs pos="100000">
                <a:srgbClr val="4AB95C"/>
              </a:gs>
            </a:gsLst>
            <a:lin ang="10800025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-1082415" y="6432418"/>
            <a:ext cx="13531469" cy="785833"/>
          </a:xfrm>
          <a:custGeom>
            <a:avLst/>
            <a:gdLst/>
            <a:ahLst/>
            <a:cxnLst/>
            <a:rect l="l" t="t" r="r" b="b"/>
            <a:pathLst>
              <a:path w="41112" h="2534" extrusionOk="0">
                <a:moveTo>
                  <a:pt x="13557" y="1"/>
                </a:moveTo>
                <a:cubicBezTo>
                  <a:pt x="12754" y="1"/>
                  <a:pt x="11947" y="116"/>
                  <a:pt x="11167" y="309"/>
                </a:cubicBezTo>
                <a:cubicBezTo>
                  <a:pt x="8981" y="843"/>
                  <a:pt x="6816" y="1971"/>
                  <a:pt x="4624" y="1971"/>
                </a:cubicBezTo>
                <a:cubicBezTo>
                  <a:pt x="4220" y="1971"/>
                  <a:pt x="3815" y="1932"/>
                  <a:pt x="3408" y="1845"/>
                </a:cubicBezTo>
                <a:cubicBezTo>
                  <a:pt x="2169" y="1575"/>
                  <a:pt x="1089" y="871"/>
                  <a:pt x="0" y="190"/>
                </a:cubicBezTo>
                <a:lnTo>
                  <a:pt x="0" y="2533"/>
                </a:lnTo>
                <a:lnTo>
                  <a:pt x="41111" y="2533"/>
                </a:lnTo>
                <a:lnTo>
                  <a:pt x="41111" y="895"/>
                </a:lnTo>
                <a:cubicBezTo>
                  <a:pt x="40289" y="672"/>
                  <a:pt x="39408" y="609"/>
                  <a:pt x="38535" y="609"/>
                </a:cubicBezTo>
                <a:cubicBezTo>
                  <a:pt x="38291" y="609"/>
                  <a:pt x="38048" y="614"/>
                  <a:pt x="37806" y="621"/>
                </a:cubicBezTo>
                <a:cubicBezTo>
                  <a:pt x="32969" y="792"/>
                  <a:pt x="28211" y="1951"/>
                  <a:pt x="23374" y="2145"/>
                </a:cubicBezTo>
                <a:cubicBezTo>
                  <a:pt x="23055" y="2157"/>
                  <a:pt x="22734" y="2165"/>
                  <a:pt x="22414" y="2165"/>
                </a:cubicBezTo>
                <a:cubicBezTo>
                  <a:pt x="21357" y="2165"/>
                  <a:pt x="20302" y="2079"/>
                  <a:pt x="19293" y="1769"/>
                </a:cubicBezTo>
                <a:cubicBezTo>
                  <a:pt x="17983" y="1370"/>
                  <a:pt x="16799" y="606"/>
                  <a:pt x="15473" y="245"/>
                </a:cubicBezTo>
                <a:cubicBezTo>
                  <a:pt x="14849" y="76"/>
                  <a:pt x="14205" y="1"/>
                  <a:pt x="13557" y="1"/>
                </a:cubicBezTo>
                <a:close/>
              </a:path>
            </a:pathLst>
          </a:custGeom>
          <a:solidFill>
            <a:srgbClr val="FFFFFF">
              <a:alpha val="1860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4"/>
          <p:cNvSpPr/>
          <p:nvPr/>
        </p:nvSpPr>
        <p:spPr>
          <a:xfrm flipH="1">
            <a:off x="5774554" y="6482903"/>
            <a:ext cx="563317" cy="375394"/>
          </a:xfrm>
          <a:custGeom>
            <a:avLst/>
            <a:gdLst/>
            <a:ahLst/>
            <a:cxnLst/>
            <a:rect l="l" t="t" r="r" b="b"/>
            <a:pathLst>
              <a:path w="662" h="300" extrusionOk="0">
                <a:moveTo>
                  <a:pt x="372" y="0"/>
                </a:moveTo>
                <a:cubicBezTo>
                  <a:pt x="347" y="0"/>
                  <a:pt x="322" y="2"/>
                  <a:pt x="297" y="6"/>
                </a:cubicBezTo>
                <a:cubicBezTo>
                  <a:pt x="218" y="18"/>
                  <a:pt x="131" y="46"/>
                  <a:pt x="72" y="105"/>
                </a:cubicBezTo>
                <a:cubicBezTo>
                  <a:pt x="36" y="145"/>
                  <a:pt x="0" y="212"/>
                  <a:pt x="52" y="256"/>
                </a:cubicBezTo>
                <a:cubicBezTo>
                  <a:pt x="115" y="299"/>
                  <a:pt x="242" y="299"/>
                  <a:pt x="313" y="299"/>
                </a:cubicBezTo>
                <a:cubicBezTo>
                  <a:pt x="404" y="299"/>
                  <a:pt x="495" y="288"/>
                  <a:pt x="574" y="244"/>
                </a:cubicBezTo>
                <a:cubicBezTo>
                  <a:pt x="598" y="232"/>
                  <a:pt x="622" y="212"/>
                  <a:pt x="638" y="193"/>
                </a:cubicBezTo>
                <a:cubicBezTo>
                  <a:pt x="653" y="169"/>
                  <a:pt x="661" y="137"/>
                  <a:pt x="653" y="113"/>
                </a:cubicBezTo>
                <a:cubicBezTo>
                  <a:pt x="642" y="82"/>
                  <a:pt x="614" y="62"/>
                  <a:pt x="582" y="50"/>
                </a:cubicBezTo>
                <a:cubicBezTo>
                  <a:pt x="517" y="18"/>
                  <a:pt x="446" y="0"/>
                  <a:pt x="372" y="0"/>
                </a:cubicBezTo>
                <a:close/>
              </a:path>
            </a:pathLst>
          </a:custGeom>
          <a:solidFill>
            <a:srgbClr val="FFFFFF">
              <a:alpha val="1860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 rot="303783" flipH="1">
            <a:off x="7513236" y="5473888"/>
            <a:ext cx="5031758" cy="1738676"/>
          </a:xfrm>
          <a:custGeom>
            <a:avLst/>
            <a:gdLst/>
            <a:ahLst/>
            <a:cxnLst/>
            <a:rect l="l" t="t" r="r" b="b"/>
            <a:pathLst>
              <a:path w="10736" h="4663" extrusionOk="0">
                <a:moveTo>
                  <a:pt x="6552" y="0"/>
                </a:moveTo>
                <a:cubicBezTo>
                  <a:pt x="4329" y="0"/>
                  <a:pt x="1828" y="346"/>
                  <a:pt x="0" y="1212"/>
                </a:cubicBezTo>
                <a:cubicBezTo>
                  <a:pt x="403" y="2133"/>
                  <a:pt x="422" y="4663"/>
                  <a:pt x="908" y="4663"/>
                </a:cubicBezTo>
                <a:cubicBezTo>
                  <a:pt x="976" y="4663"/>
                  <a:pt x="1052" y="4614"/>
                  <a:pt x="1140" y="4505"/>
                </a:cubicBezTo>
                <a:cubicBezTo>
                  <a:pt x="3915" y="1076"/>
                  <a:pt x="8285" y="667"/>
                  <a:pt x="10211" y="667"/>
                </a:cubicBezTo>
                <a:cubicBezTo>
                  <a:pt x="10415" y="667"/>
                  <a:pt x="10591" y="672"/>
                  <a:pt x="10735" y="678"/>
                </a:cubicBezTo>
                <a:cubicBezTo>
                  <a:pt x="10197" y="500"/>
                  <a:pt x="9658" y="329"/>
                  <a:pt x="9116" y="167"/>
                </a:cubicBezTo>
                <a:cubicBezTo>
                  <a:pt x="8355" y="60"/>
                  <a:pt x="7478" y="0"/>
                  <a:pt x="6552" y="0"/>
                </a:cubicBezTo>
                <a:close/>
              </a:path>
            </a:pathLst>
          </a:custGeom>
          <a:gradFill>
            <a:gsLst>
              <a:gs pos="0">
                <a:srgbClr val="FFE49B"/>
              </a:gs>
              <a:gs pos="100000">
                <a:srgbClr val="F8BF1F"/>
              </a:gs>
            </a:gsLst>
            <a:lin ang="5400012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4526871" y="237183"/>
            <a:ext cx="1322142" cy="408210"/>
          </a:xfrm>
          <a:custGeom>
            <a:avLst/>
            <a:gdLst/>
            <a:ahLst/>
            <a:cxnLst/>
            <a:rect l="l" t="t" r="r" b="b"/>
            <a:pathLst>
              <a:path w="5852" h="2271" extrusionOk="0">
                <a:moveTo>
                  <a:pt x="2750" y="1"/>
                </a:moveTo>
                <a:cubicBezTo>
                  <a:pt x="2732" y="1"/>
                  <a:pt x="2713" y="2"/>
                  <a:pt x="2693" y="4"/>
                </a:cubicBezTo>
                <a:cubicBezTo>
                  <a:pt x="2235" y="49"/>
                  <a:pt x="2418" y="677"/>
                  <a:pt x="2463" y="813"/>
                </a:cubicBezTo>
                <a:lnTo>
                  <a:pt x="2463" y="813"/>
                </a:lnTo>
                <a:cubicBezTo>
                  <a:pt x="2442" y="772"/>
                  <a:pt x="2374" y="693"/>
                  <a:pt x="2155" y="672"/>
                </a:cubicBezTo>
                <a:cubicBezTo>
                  <a:pt x="2146" y="672"/>
                  <a:pt x="2136" y="671"/>
                  <a:pt x="2128" y="671"/>
                </a:cubicBezTo>
                <a:cubicBezTo>
                  <a:pt x="1860" y="671"/>
                  <a:pt x="1941" y="1068"/>
                  <a:pt x="1941" y="1068"/>
                </a:cubicBezTo>
                <a:cubicBezTo>
                  <a:pt x="1941" y="1068"/>
                  <a:pt x="1761" y="853"/>
                  <a:pt x="1465" y="853"/>
                </a:cubicBezTo>
                <a:cubicBezTo>
                  <a:pt x="1430" y="853"/>
                  <a:pt x="1393" y="856"/>
                  <a:pt x="1355" y="862"/>
                </a:cubicBezTo>
                <a:cubicBezTo>
                  <a:pt x="991" y="930"/>
                  <a:pt x="1102" y="1365"/>
                  <a:pt x="1102" y="1365"/>
                </a:cubicBezTo>
                <a:cubicBezTo>
                  <a:pt x="1102" y="1365"/>
                  <a:pt x="1075" y="1364"/>
                  <a:pt x="1029" y="1364"/>
                </a:cubicBezTo>
                <a:cubicBezTo>
                  <a:pt x="782" y="1364"/>
                  <a:pt x="1" y="1395"/>
                  <a:pt x="212" y="1797"/>
                </a:cubicBezTo>
                <a:cubicBezTo>
                  <a:pt x="341" y="2041"/>
                  <a:pt x="672" y="2120"/>
                  <a:pt x="1047" y="2120"/>
                </a:cubicBezTo>
                <a:cubicBezTo>
                  <a:pt x="1737" y="2120"/>
                  <a:pt x="2575" y="1852"/>
                  <a:pt x="2575" y="1852"/>
                </a:cubicBezTo>
                <a:lnTo>
                  <a:pt x="2575" y="1852"/>
                </a:lnTo>
                <a:cubicBezTo>
                  <a:pt x="2575" y="1852"/>
                  <a:pt x="2460" y="2034"/>
                  <a:pt x="2753" y="2185"/>
                </a:cubicBezTo>
                <a:cubicBezTo>
                  <a:pt x="2791" y="2204"/>
                  <a:pt x="2828" y="2212"/>
                  <a:pt x="2864" y="2212"/>
                </a:cubicBezTo>
                <a:cubicBezTo>
                  <a:pt x="3106" y="2212"/>
                  <a:pt x="3303" y="1844"/>
                  <a:pt x="3303" y="1844"/>
                </a:cubicBezTo>
                <a:cubicBezTo>
                  <a:pt x="3303" y="1844"/>
                  <a:pt x="3477" y="2232"/>
                  <a:pt x="3707" y="2268"/>
                </a:cubicBezTo>
                <a:cubicBezTo>
                  <a:pt x="3720" y="2270"/>
                  <a:pt x="3733" y="2270"/>
                  <a:pt x="3746" y="2270"/>
                </a:cubicBezTo>
                <a:cubicBezTo>
                  <a:pt x="3944" y="2270"/>
                  <a:pt x="4000" y="2046"/>
                  <a:pt x="4000" y="2046"/>
                </a:cubicBezTo>
                <a:cubicBezTo>
                  <a:pt x="4000" y="2046"/>
                  <a:pt x="4589" y="2143"/>
                  <a:pt x="5091" y="2143"/>
                </a:cubicBezTo>
                <a:cubicBezTo>
                  <a:pt x="5500" y="2143"/>
                  <a:pt x="5852" y="2079"/>
                  <a:pt x="5781" y="1844"/>
                </a:cubicBezTo>
                <a:cubicBezTo>
                  <a:pt x="5692" y="1559"/>
                  <a:pt x="5418" y="1494"/>
                  <a:pt x="5186" y="1494"/>
                </a:cubicBezTo>
                <a:cubicBezTo>
                  <a:pt x="4994" y="1494"/>
                  <a:pt x="4831" y="1539"/>
                  <a:pt x="4831" y="1539"/>
                </a:cubicBezTo>
                <a:cubicBezTo>
                  <a:pt x="4831" y="1539"/>
                  <a:pt x="5005" y="1116"/>
                  <a:pt x="4684" y="977"/>
                </a:cubicBezTo>
                <a:cubicBezTo>
                  <a:pt x="4625" y="951"/>
                  <a:pt x="4569" y="940"/>
                  <a:pt x="4519" y="940"/>
                </a:cubicBezTo>
                <a:cubicBezTo>
                  <a:pt x="4327" y="940"/>
                  <a:pt x="4207" y="1094"/>
                  <a:pt x="4182" y="1129"/>
                </a:cubicBezTo>
                <a:lnTo>
                  <a:pt x="4182" y="1129"/>
                </a:lnTo>
                <a:cubicBezTo>
                  <a:pt x="4217" y="1076"/>
                  <a:pt x="4422" y="731"/>
                  <a:pt x="3988" y="490"/>
                </a:cubicBezTo>
                <a:cubicBezTo>
                  <a:pt x="3866" y="424"/>
                  <a:pt x="3764" y="399"/>
                  <a:pt x="3679" y="399"/>
                </a:cubicBezTo>
                <a:cubicBezTo>
                  <a:pt x="3432" y="399"/>
                  <a:pt x="3331" y="609"/>
                  <a:pt x="3331" y="609"/>
                </a:cubicBezTo>
                <a:cubicBezTo>
                  <a:pt x="3331" y="609"/>
                  <a:pt x="3217" y="1"/>
                  <a:pt x="2750" y="1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2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A99199-3903-41CA-8544-CBB300AC7402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46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 flipH="1">
            <a:off x="6699046" y="3050456"/>
            <a:ext cx="4885438" cy="851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2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17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1"/>
          </p:nvPr>
        </p:nvSpPr>
        <p:spPr>
          <a:xfrm flipH="1">
            <a:off x="6978622" y="3919258"/>
            <a:ext cx="4326457" cy="967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268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087738" y="1387865"/>
            <a:ext cx="2108322" cy="127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8074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3789"/>
            </a:lvl9pPr>
          </a:lstStyle>
          <a:p>
            <a:r>
              <a:t>xx%</a:t>
            </a:r>
          </a:p>
        </p:txBody>
      </p:sp>
      <p:sp>
        <p:nvSpPr>
          <p:cNvPr id="146" name="Google Shape;146;p15"/>
          <p:cNvSpPr/>
          <p:nvPr/>
        </p:nvSpPr>
        <p:spPr>
          <a:xfrm rot="10800000">
            <a:off x="-102333" y="-394586"/>
            <a:ext cx="13387221" cy="1943508"/>
          </a:xfrm>
          <a:custGeom>
            <a:avLst/>
            <a:gdLst/>
            <a:ahLst/>
            <a:cxnLst/>
            <a:rect l="l" t="t" r="r" b="b"/>
            <a:pathLst>
              <a:path w="38780" h="7926" extrusionOk="0">
                <a:moveTo>
                  <a:pt x="0" y="6088"/>
                </a:moveTo>
                <a:lnTo>
                  <a:pt x="0" y="6092"/>
                </a:lnTo>
                <a:cubicBezTo>
                  <a:pt x="0" y="6092"/>
                  <a:pt x="1" y="6091"/>
                  <a:pt x="3" y="6089"/>
                </a:cubicBezTo>
                <a:lnTo>
                  <a:pt x="3" y="6089"/>
                </a:lnTo>
                <a:lnTo>
                  <a:pt x="0" y="6088"/>
                </a:lnTo>
                <a:close/>
                <a:moveTo>
                  <a:pt x="38780" y="1"/>
                </a:moveTo>
                <a:cubicBezTo>
                  <a:pt x="34561" y="1825"/>
                  <a:pt x="31073" y="2360"/>
                  <a:pt x="27746" y="2360"/>
                </a:cubicBezTo>
                <a:cubicBezTo>
                  <a:pt x="23073" y="2360"/>
                  <a:pt x="18718" y="1306"/>
                  <a:pt x="13102" y="1287"/>
                </a:cubicBezTo>
                <a:cubicBezTo>
                  <a:pt x="13071" y="1287"/>
                  <a:pt x="13040" y="1287"/>
                  <a:pt x="13008" y="1287"/>
                </a:cubicBezTo>
                <a:cubicBezTo>
                  <a:pt x="3611" y="1287"/>
                  <a:pt x="108" y="5946"/>
                  <a:pt x="3" y="6089"/>
                </a:cubicBezTo>
                <a:lnTo>
                  <a:pt x="3" y="6089"/>
                </a:lnTo>
                <a:lnTo>
                  <a:pt x="7410" y="7925"/>
                </a:lnTo>
                <a:cubicBezTo>
                  <a:pt x="8889" y="4848"/>
                  <a:pt x="12847" y="2505"/>
                  <a:pt x="18548" y="2505"/>
                </a:cubicBezTo>
                <a:cubicBezTo>
                  <a:pt x="19747" y="2505"/>
                  <a:pt x="21023" y="2609"/>
                  <a:pt x="22369" y="2831"/>
                </a:cubicBezTo>
                <a:cubicBezTo>
                  <a:pt x="30119" y="4109"/>
                  <a:pt x="38780" y="5301"/>
                  <a:pt x="38780" y="5301"/>
                </a:cubicBezTo>
                <a:lnTo>
                  <a:pt x="38780" y="1"/>
                </a:ln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5"/>
          <p:cNvSpPr/>
          <p:nvPr/>
        </p:nvSpPr>
        <p:spPr>
          <a:xfrm flipH="1">
            <a:off x="-118998" y="4420504"/>
            <a:ext cx="13467542" cy="1717000"/>
          </a:xfrm>
          <a:custGeom>
            <a:avLst/>
            <a:gdLst/>
            <a:ahLst/>
            <a:cxnLst/>
            <a:rect l="l" t="t" r="r" b="b"/>
            <a:pathLst>
              <a:path w="21946" h="5573" extrusionOk="0">
                <a:moveTo>
                  <a:pt x="4466" y="0"/>
                </a:moveTo>
                <a:cubicBezTo>
                  <a:pt x="4301" y="0"/>
                  <a:pt x="4141" y="63"/>
                  <a:pt x="3994" y="157"/>
                </a:cubicBezTo>
                <a:cubicBezTo>
                  <a:pt x="3792" y="280"/>
                  <a:pt x="3610" y="438"/>
                  <a:pt x="3460" y="617"/>
                </a:cubicBezTo>
                <a:cubicBezTo>
                  <a:pt x="3317" y="783"/>
                  <a:pt x="3203" y="969"/>
                  <a:pt x="3112" y="1167"/>
                </a:cubicBezTo>
                <a:cubicBezTo>
                  <a:pt x="3040" y="1060"/>
                  <a:pt x="2957" y="961"/>
                  <a:pt x="2854" y="882"/>
                </a:cubicBezTo>
                <a:cubicBezTo>
                  <a:pt x="2748" y="807"/>
                  <a:pt x="2616" y="757"/>
                  <a:pt x="2484" y="757"/>
                </a:cubicBezTo>
                <a:cubicBezTo>
                  <a:pt x="2436" y="757"/>
                  <a:pt x="2387" y="764"/>
                  <a:pt x="2340" y="779"/>
                </a:cubicBezTo>
                <a:cubicBezTo>
                  <a:pt x="2166" y="838"/>
                  <a:pt x="2031" y="977"/>
                  <a:pt x="1928" y="1123"/>
                </a:cubicBezTo>
                <a:cubicBezTo>
                  <a:pt x="1845" y="1234"/>
                  <a:pt x="1782" y="1365"/>
                  <a:pt x="1742" y="1499"/>
                </a:cubicBezTo>
                <a:cubicBezTo>
                  <a:pt x="1635" y="1408"/>
                  <a:pt x="1516" y="1337"/>
                  <a:pt x="1378" y="1309"/>
                </a:cubicBezTo>
                <a:cubicBezTo>
                  <a:pt x="1343" y="1303"/>
                  <a:pt x="1309" y="1300"/>
                  <a:pt x="1275" y="1300"/>
                </a:cubicBezTo>
                <a:cubicBezTo>
                  <a:pt x="1104" y="1300"/>
                  <a:pt x="939" y="1371"/>
                  <a:pt x="804" y="1479"/>
                </a:cubicBezTo>
                <a:cubicBezTo>
                  <a:pt x="646" y="1610"/>
                  <a:pt x="547" y="1796"/>
                  <a:pt x="475" y="1982"/>
                </a:cubicBezTo>
                <a:cubicBezTo>
                  <a:pt x="392" y="2192"/>
                  <a:pt x="341" y="2410"/>
                  <a:pt x="309" y="2631"/>
                </a:cubicBezTo>
                <a:cubicBezTo>
                  <a:pt x="274" y="2865"/>
                  <a:pt x="266" y="3098"/>
                  <a:pt x="285" y="3332"/>
                </a:cubicBezTo>
                <a:cubicBezTo>
                  <a:pt x="258" y="3344"/>
                  <a:pt x="234" y="3364"/>
                  <a:pt x="222" y="3399"/>
                </a:cubicBezTo>
                <a:cubicBezTo>
                  <a:pt x="107" y="3748"/>
                  <a:pt x="0" y="4151"/>
                  <a:pt x="182" y="4496"/>
                </a:cubicBezTo>
                <a:cubicBezTo>
                  <a:pt x="341" y="4797"/>
                  <a:pt x="681" y="4923"/>
                  <a:pt x="1002" y="4971"/>
                </a:cubicBezTo>
                <a:cubicBezTo>
                  <a:pt x="1425" y="5038"/>
                  <a:pt x="1857" y="5050"/>
                  <a:pt x="2284" y="5082"/>
                </a:cubicBezTo>
                <a:cubicBezTo>
                  <a:pt x="2755" y="5121"/>
                  <a:pt x="3226" y="5153"/>
                  <a:pt x="3697" y="5184"/>
                </a:cubicBezTo>
                <a:cubicBezTo>
                  <a:pt x="5601" y="5315"/>
                  <a:pt x="7513" y="5410"/>
                  <a:pt x="9421" y="5477"/>
                </a:cubicBezTo>
                <a:cubicBezTo>
                  <a:pt x="11325" y="5541"/>
                  <a:pt x="13229" y="5572"/>
                  <a:pt x="15133" y="5572"/>
                </a:cubicBezTo>
                <a:cubicBezTo>
                  <a:pt x="17045" y="5572"/>
                  <a:pt x="18957" y="5537"/>
                  <a:pt x="20865" y="5473"/>
                </a:cubicBezTo>
                <a:cubicBezTo>
                  <a:pt x="21102" y="5465"/>
                  <a:pt x="21336" y="5454"/>
                  <a:pt x="21573" y="5446"/>
                </a:cubicBezTo>
                <a:cubicBezTo>
                  <a:pt x="21696" y="5442"/>
                  <a:pt x="21823" y="5442"/>
                  <a:pt x="21945" y="5434"/>
                </a:cubicBezTo>
                <a:lnTo>
                  <a:pt x="21945" y="917"/>
                </a:lnTo>
                <a:cubicBezTo>
                  <a:pt x="21911" y="915"/>
                  <a:pt x="21877" y="914"/>
                  <a:pt x="21843" y="914"/>
                </a:cubicBezTo>
                <a:cubicBezTo>
                  <a:pt x="21719" y="914"/>
                  <a:pt x="21595" y="931"/>
                  <a:pt x="21474" y="965"/>
                </a:cubicBezTo>
                <a:lnTo>
                  <a:pt x="21474" y="969"/>
                </a:lnTo>
                <a:cubicBezTo>
                  <a:pt x="21185" y="1048"/>
                  <a:pt x="20924" y="1222"/>
                  <a:pt x="20710" y="1436"/>
                </a:cubicBezTo>
                <a:cubicBezTo>
                  <a:pt x="20651" y="1333"/>
                  <a:pt x="20584" y="1238"/>
                  <a:pt x="20489" y="1167"/>
                </a:cubicBezTo>
                <a:cubicBezTo>
                  <a:pt x="20391" y="1090"/>
                  <a:pt x="20273" y="1056"/>
                  <a:pt x="20152" y="1056"/>
                </a:cubicBezTo>
                <a:cubicBezTo>
                  <a:pt x="20093" y="1056"/>
                  <a:pt x="20033" y="1064"/>
                  <a:pt x="19974" y="1080"/>
                </a:cubicBezTo>
                <a:cubicBezTo>
                  <a:pt x="19693" y="1151"/>
                  <a:pt x="19444" y="1345"/>
                  <a:pt x="19254" y="1571"/>
                </a:cubicBezTo>
                <a:cubicBezTo>
                  <a:pt x="19075" y="1167"/>
                  <a:pt x="18794" y="775"/>
                  <a:pt x="18319" y="743"/>
                </a:cubicBezTo>
                <a:cubicBezTo>
                  <a:pt x="18298" y="742"/>
                  <a:pt x="18276" y="741"/>
                  <a:pt x="18255" y="741"/>
                </a:cubicBezTo>
                <a:cubicBezTo>
                  <a:pt x="18001" y="741"/>
                  <a:pt x="17781" y="847"/>
                  <a:pt x="17587" y="997"/>
                </a:cubicBezTo>
                <a:cubicBezTo>
                  <a:pt x="17567" y="941"/>
                  <a:pt x="17544" y="882"/>
                  <a:pt x="17520" y="826"/>
                </a:cubicBezTo>
                <a:cubicBezTo>
                  <a:pt x="17413" y="601"/>
                  <a:pt x="17243" y="407"/>
                  <a:pt x="17001" y="332"/>
                </a:cubicBezTo>
                <a:cubicBezTo>
                  <a:pt x="16906" y="300"/>
                  <a:pt x="16811" y="285"/>
                  <a:pt x="16717" y="285"/>
                </a:cubicBezTo>
                <a:cubicBezTo>
                  <a:pt x="16300" y="285"/>
                  <a:pt x="15911" y="569"/>
                  <a:pt x="15604" y="834"/>
                </a:cubicBezTo>
                <a:cubicBezTo>
                  <a:pt x="15462" y="957"/>
                  <a:pt x="15327" y="1096"/>
                  <a:pt x="15224" y="1250"/>
                </a:cubicBezTo>
                <a:cubicBezTo>
                  <a:pt x="15106" y="911"/>
                  <a:pt x="14835" y="591"/>
                  <a:pt x="14463" y="591"/>
                </a:cubicBezTo>
                <a:cubicBezTo>
                  <a:pt x="14447" y="591"/>
                  <a:pt x="14432" y="592"/>
                  <a:pt x="14417" y="593"/>
                </a:cubicBezTo>
                <a:cubicBezTo>
                  <a:pt x="14175" y="609"/>
                  <a:pt x="13957" y="735"/>
                  <a:pt x="13767" y="878"/>
                </a:cubicBezTo>
                <a:cubicBezTo>
                  <a:pt x="13661" y="961"/>
                  <a:pt x="13562" y="1056"/>
                  <a:pt x="13471" y="1159"/>
                </a:cubicBezTo>
                <a:cubicBezTo>
                  <a:pt x="13269" y="807"/>
                  <a:pt x="12996" y="478"/>
                  <a:pt x="12576" y="415"/>
                </a:cubicBezTo>
                <a:cubicBezTo>
                  <a:pt x="12514" y="405"/>
                  <a:pt x="12451" y="400"/>
                  <a:pt x="12390" y="400"/>
                </a:cubicBezTo>
                <a:cubicBezTo>
                  <a:pt x="11967" y="400"/>
                  <a:pt x="11568" y="624"/>
                  <a:pt x="11254" y="894"/>
                </a:cubicBezTo>
                <a:cubicBezTo>
                  <a:pt x="11107" y="1020"/>
                  <a:pt x="10977" y="1167"/>
                  <a:pt x="10862" y="1321"/>
                </a:cubicBezTo>
                <a:cubicBezTo>
                  <a:pt x="10822" y="1222"/>
                  <a:pt x="10779" y="1127"/>
                  <a:pt x="10727" y="1032"/>
                </a:cubicBezTo>
                <a:cubicBezTo>
                  <a:pt x="10585" y="783"/>
                  <a:pt x="10403" y="529"/>
                  <a:pt x="10130" y="419"/>
                </a:cubicBezTo>
                <a:cubicBezTo>
                  <a:pt x="10036" y="381"/>
                  <a:pt x="9937" y="365"/>
                  <a:pt x="9838" y="365"/>
                </a:cubicBezTo>
                <a:cubicBezTo>
                  <a:pt x="9653" y="365"/>
                  <a:pt x="9466" y="421"/>
                  <a:pt x="9298" y="498"/>
                </a:cubicBezTo>
                <a:cubicBezTo>
                  <a:pt x="9045" y="613"/>
                  <a:pt x="8816" y="787"/>
                  <a:pt x="8622" y="985"/>
                </a:cubicBezTo>
                <a:cubicBezTo>
                  <a:pt x="8463" y="1143"/>
                  <a:pt x="8325" y="1321"/>
                  <a:pt x="8214" y="1515"/>
                </a:cubicBezTo>
                <a:cubicBezTo>
                  <a:pt x="8190" y="1424"/>
                  <a:pt x="8155" y="1337"/>
                  <a:pt x="8099" y="1262"/>
                </a:cubicBezTo>
                <a:cubicBezTo>
                  <a:pt x="8052" y="1194"/>
                  <a:pt x="7992" y="1135"/>
                  <a:pt x="7929" y="1080"/>
                </a:cubicBezTo>
                <a:cubicBezTo>
                  <a:pt x="7862" y="1028"/>
                  <a:pt x="7790" y="969"/>
                  <a:pt x="7707" y="949"/>
                </a:cubicBezTo>
                <a:cubicBezTo>
                  <a:pt x="7679" y="942"/>
                  <a:pt x="7652" y="939"/>
                  <a:pt x="7624" y="939"/>
                </a:cubicBezTo>
                <a:cubicBezTo>
                  <a:pt x="7479" y="939"/>
                  <a:pt x="7346" y="1029"/>
                  <a:pt x="7232" y="1115"/>
                </a:cubicBezTo>
                <a:cubicBezTo>
                  <a:pt x="7153" y="1175"/>
                  <a:pt x="7082" y="1246"/>
                  <a:pt x="7018" y="1321"/>
                </a:cubicBezTo>
                <a:cubicBezTo>
                  <a:pt x="6896" y="977"/>
                  <a:pt x="6702" y="617"/>
                  <a:pt x="6306" y="565"/>
                </a:cubicBezTo>
                <a:cubicBezTo>
                  <a:pt x="6279" y="561"/>
                  <a:pt x="6252" y="559"/>
                  <a:pt x="6226" y="559"/>
                </a:cubicBezTo>
                <a:cubicBezTo>
                  <a:pt x="6042" y="559"/>
                  <a:pt x="5878" y="652"/>
                  <a:pt x="5732" y="763"/>
                </a:cubicBezTo>
                <a:cubicBezTo>
                  <a:pt x="5633" y="842"/>
                  <a:pt x="5542" y="933"/>
                  <a:pt x="5463" y="1032"/>
                </a:cubicBezTo>
                <a:cubicBezTo>
                  <a:pt x="5411" y="862"/>
                  <a:pt x="5340" y="700"/>
                  <a:pt x="5245" y="553"/>
                </a:cubicBezTo>
                <a:cubicBezTo>
                  <a:pt x="5115" y="355"/>
                  <a:pt x="4940" y="153"/>
                  <a:pt x="4723" y="55"/>
                </a:cubicBezTo>
                <a:cubicBezTo>
                  <a:pt x="4637" y="17"/>
                  <a:pt x="4551" y="0"/>
                  <a:pt x="4466" y="0"/>
                </a:cubicBezTo>
                <a:close/>
              </a:path>
            </a:pathLst>
          </a:custGeom>
          <a:solidFill>
            <a:srgbClr val="FFFFFF">
              <a:alpha val="3349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8" name="Google Shape;148;p15"/>
          <p:cNvGrpSpPr/>
          <p:nvPr/>
        </p:nvGrpSpPr>
        <p:grpSpPr>
          <a:xfrm flipH="1">
            <a:off x="-328130" y="4116929"/>
            <a:ext cx="13676689" cy="4246688"/>
            <a:chOff x="-304839" y="4096223"/>
            <a:chExt cx="9539343" cy="2105134"/>
          </a:xfrm>
        </p:grpSpPr>
        <p:sp>
          <p:nvSpPr>
            <p:cNvPr id="149" name="Google Shape;149;p15"/>
            <p:cNvSpPr/>
            <p:nvPr/>
          </p:nvSpPr>
          <p:spPr>
            <a:xfrm flipH="1">
              <a:off x="-304839" y="4096223"/>
              <a:ext cx="9448832" cy="2105134"/>
            </a:xfrm>
            <a:custGeom>
              <a:avLst/>
              <a:gdLst/>
              <a:ahLst/>
              <a:cxnLst/>
              <a:rect l="l" t="t" r="r" b="b"/>
              <a:pathLst>
                <a:path w="69188" h="23905" extrusionOk="0">
                  <a:moveTo>
                    <a:pt x="0" y="9445"/>
                  </a:moveTo>
                  <a:cubicBezTo>
                    <a:pt x="0" y="9445"/>
                    <a:pt x="32015" y="1"/>
                    <a:pt x="69187" y="14377"/>
                  </a:cubicBezTo>
                  <a:lnTo>
                    <a:pt x="150" y="23905"/>
                  </a:lnTo>
                  <a:lnTo>
                    <a:pt x="0" y="9445"/>
                  </a:ln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43000">
                  <a:srgbClr val="4AB95C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725028" y="4971285"/>
              <a:ext cx="2509476" cy="519780"/>
            </a:xfrm>
            <a:custGeom>
              <a:avLst/>
              <a:gdLst/>
              <a:ahLst/>
              <a:cxnLst/>
              <a:rect l="l" t="t" r="r" b="b"/>
              <a:pathLst>
                <a:path w="16401" h="3408" extrusionOk="0">
                  <a:moveTo>
                    <a:pt x="3320" y="1"/>
                  </a:moveTo>
                  <a:cubicBezTo>
                    <a:pt x="552" y="1"/>
                    <a:pt x="1" y="1776"/>
                    <a:pt x="1" y="1776"/>
                  </a:cubicBezTo>
                  <a:lnTo>
                    <a:pt x="1" y="3407"/>
                  </a:lnTo>
                  <a:lnTo>
                    <a:pt x="16400" y="3407"/>
                  </a:lnTo>
                  <a:cubicBezTo>
                    <a:pt x="15926" y="1891"/>
                    <a:pt x="14733" y="1115"/>
                    <a:pt x="12625" y="1115"/>
                  </a:cubicBezTo>
                  <a:cubicBezTo>
                    <a:pt x="11969" y="1115"/>
                    <a:pt x="11226" y="1190"/>
                    <a:pt x="10387" y="1341"/>
                  </a:cubicBezTo>
                  <a:cubicBezTo>
                    <a:pt x="9830" y="1441"/>
                    <a:pt x="9370" y="1484"/>
                    <a:pt x="8977" y="1484"/>
                  </a:cubicBezTo>
                  <a:cubicBezTo>
                    <a:pt x="6874" y="1484"/>
                    <a:pt x="6691" y="264"/>
                    <a:pt x="3920" y="27"/>
                  </a:cubicBezTo>
                  <a:cubicBezTo>
                    <a:pt x="3709" y="9"/>
                    <a:pt x="3510" y="1"/>
                    <a:pt x="3320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 rot="-34208" flipH="1">
              <a:off x="4977784" y="4656257"/>
              <a:ext cx="1675657" cy="651564"/>
            </a:xfrm>
            <a:custGeom>
              <a:avLst/>
              <a:gdLst/>
              <a:ahLst/>
              <a:cxnLst/>
              <a:rect l="l" t="t" r="r" b="b"/>
              <a:pathLst>
                <a:path w="12260" h="8238" extrusionOk="0">
                  <a:moveTo>
                    <a:pt x="4933" y="8238"/>
                  </a:moveTo>
                  <a:cubicBezTo>
                    <a:pt x="7434" y="7573"/>
                    <a:pt x="9881" y="7011"/>
                    <a:pt x="12260" y="6536"/>
                  </a:cubicBezTo>
                  <a:cubicBezTo>
                    <a:pt x="9540" y="5142"/>
                    <a:pt x="5598" y="2482"/>
                    <a:pt x="9034" y="12"/>
                  </a:cubicBezTo>
                  <a:cubicBezTo>
                    <a:pt x="7779" y="0"/>
                    <a:pt x="6552" y="8"/>
                    <a:pt x="5360" y="32"/>
                  </a:cubicBezTo>
                  <a:cubicBezTo>
                    <a:pt x="2399" y="1869"/>
                    <a:pt x="1" y="4758"/>
                    <a:pt x="4933" y="8238"/>
                  </a:cubicBezTo>
                  <a:close/>
                </a:path>
              </a:pathLst>
            </a:custGeom>
            <a:gradFill>
              <a:gsLst>
                <a:gs pos="0">
                  <a:srgbClr val="FFE49B"/>
                </a:gs>
                <a:gs pos="100000">
                  <a:srgbClr val="F8BF1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 flipH="1">
              <a:off x="-168290" y="4665547"/>
              <a:ext cx="8188346" cy="946839"/>
            </a:xfrm>
            <a:custGeom>
              <a:avLst/>
              <a:gdLst/>
              <a:ahLst/>
              <a:cxnLst/>
              <a:rect l="l" t="t" r="r" b="b"/>
              <a:pathLst>
                <a:path w="69651" h="20560" extrusionOk="0">
                  <a:moveTo>
                    <a:pt x="68337" y="6160"/>
                  </a:moveTo>
                  <a:cubicBezTo>
                    <a:pt x="68337" y="6160"/>
                    <a:pt x="35530" y="1"/>
                    <a:pt x="1" y="18066"/>
                  </a:cubicBezTo>
                  <a:lnTo>
                    <a:pt x="69651" y="20560"/>
                  </a:ln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 rot="125722" flipH="1">
              <a:off x="3074029" y="5030442"/>
              <a:ext cx="2530625" cy="610132"/>
            </a:xfrm>
            <a:custGeom>
              <a:avLst/>
              <a:gdLst/>
              <a:ahLst/>
              <a:cxnLst/>
              <a:rect l="l" t="t" r="r" b="b"/>
              <a:pathLst>
                <a:path w="21543" h="14117" extrusionOk="0">
                  <a:moveTo>
                    <a:pt x="21542" y="14116"/>
                  </a:moveTo>
                  <a:cubicBezTo>
                    <a:pt x="21542" y="14116"/>
                    <a:pt x="16400" y="1826"/>
                    <a:pt x="6568" y="1"/>
                  </a:cubicBezTo>
                  <a:cubicBezTo>
                    <a:pt x="4462" y="242"/>
                    <a:pt x="2265" y="551"/>
                    <a:pt x="1" y="935"/>
                  </a:cubicBezTo>
                  <a:cubicBezTo>
                    <a:pt x="2206" y="2435"/>
                    <a:pt x="6219" y="6081"/>
                    <a:pt x="8218" y="13637"/>
                  </a:cubicBezTo>
                  <a:close/>
                </a:path>
              </a:pathLst>
            </a:custGeom>
            <a:gradFill>
              <a:gsLst>
                <a:gs pos="0">
                  <a:srgbClr val="FFE49B"/>
                </a:gs>
                <a:gs pos="100000">
                  <a:srgbClr val="F8BF1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-217715" y="5130925"/>
              <a:ext cx="2978668" cy="330763"/>
            </a:xfrm>
            <a:custGeom>
              <a:avLst/>
              <a:gdLst/>
              <a:ahLst/>
              <a:cxnLst/>
              <a:rect l="l" t="t" r="r" b="b"/>
              <a:pathLst>
                <a:path w="16401" h="3408" extrusionOk="0">
                  <a:moveTo>
                    <a:pt x="3320" y="1"/>
                  </a:moveTo>
                  <a:cubicBezTo>
                    <a:pt x="552" y="1"/>
                    <a:pt x="1" y="1776"/>
                    <a:pt x="1" y="1776"/>
                  </a:cubicBezTo>
                  <a:lnTo>
                    <a:pt x="1" y="3407"/>
                  </a:lnTo>
                  <a:lnTo>
                    <a:pt x="16400" y="3407"/>
                  </a:lnTo>
                  <a:cubicBezTo>
                    <a:pt x="15926" y="1891"/>
                    <a:pt x="14733" y="1115"/>
                    <a:pt x="12625" y="1115"/>
                  </a:cubicBezTo>
                  <a:cubicBezTo>
                    <a:pt x="11969" y="1115"/>
                    <a:pt x="11226" y="1190"/>
                    <a:pt x="10387" y="1341"/>
                  </a:cubicBezTo>
                  <a:cubicBezTo>
                    <a:pt x="9830" y="1441"/>
                    <a:pt x="9370" y="1484"/>
                    <a:pt x="8977" y="1484"/>
                  </a:cubicBezTo>
                  <a:cubicBezTo>
                    <a:pt x="6874" y="1484"/>
                    <a:pt x="6691" y="264"/>
                    <a:pt x="3920" y="27"/>
                  </a:cubicBezTo>
                  <a:cubicBezTo>
                    <a:pt x="3709" y="9"/>
                    <a:pt x="3510" y="1"/>
                    <a:pt x="3320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183389" y="5005148"/>
              <a:ext cx="390976" cy="184154"/>
            </a:xfrm>
            <a:custGeom>
              <a:avLst/>
              <a:gdLst/>
              <a:ahLst/>
              <a:cxnLst/>
              <a:rect l="l" t="t" r="r" b="b"/>
              <a:pathLst>
                <a:path w="662" h="300" extrusionOk="0">
                  <a:moveTo>
                    <a:pt x="372" y="0"/>
                  </a:moveTo>
                  <a:cubicBezTo>
                    <a:pt x="347" y="0"/>
                    <a:pt x="322" y="2"/>
                    <a:pt x="297" y="6"/>
                  </a:cubicBezTo>
                  <a:cubicBezTo>
                    <a:pt x="218" y="18"/>
                    <a:pt x="131" y="46"/>
                    <a:pt x="72" y="105"/>
                  </a:cubicBezTo>
                  <a:cubicBezTo>
                    <a:pt x="36" y="145"/>
                    <a:pt x="0" y="212"/>
                    <a:pt x="52" y="256"/>
                  </a:cubicBezTo>
                  <a:cubicBezTo>
                    <a:pt x="115" y="299"/>
                    <a:pt x="242" y="299"/>
                    <a:pt x="313" y="299"/>
                  </a:cubicBezTo>
                  <a:cubicBezTo>
                    <a:pt x="404" y="299"/>
                    <a:pt x="495" y="288"/>
                    <a:pt x="574" y="244"/>
                  </a:cubicBezTo>
                  <a:cubicBezTo>
                    <a:pt x="598" y="232"/>
                    <a:pt x="622" y="212"/>
                    <a:pt x="638" y="193"/>
                  </a:cubicBezTo>
                  <a:cubicBezTo>
                    <a:pt x="653" y="169"/>
                    <a:pt x="661" y="137"/>
                    <a:pt x="653" y="113"/>
                  </a:cubicBezTo>
                  <a:cubicBezTo>
                    <a:pt x="642" y="82"/>
                    <a:pt x="614" y="62"/>
                    <a:pt x="582" y="50"/>
                  </a:cubicBezTo>
                  <a:cubicBezTo>
                    <a:pt x="517" y="18"/>
                    <a:pt x="446" y="0"/>
                    <a:pt x="372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6" name="Google Shape;156;p15"/>
          <p:cNvSpPr/>
          <p:nvPr/>
        </p:nvSpPr>
        <p:spPr>
          <a:xfrm>
            <a:off x="5364535" y="331825"/>
            <a:ext cx="960393" cy="296526"/>
          </a:xfrm>
          <a:custGeom>
            <a:avLst/>
            <a:gdLst/>
            <a:ahLst/>
            <a:cxnLst/>
            <a:rect l="l" t="t" r="r" b="b"/>
            <a:pathLst>
              <a:path w="5852" h="2271" extrusionOk="0">
                <a:moveTo>
                  <a:pt x="2750" y="1"/>
                </a:moveTo>
                <a:cubicBezTo>
                  <a:pt x="2732" y="1"/>
                  <a:pt x="2713" y="2"/>
                  <a:pt x="2693" y="4"/>
                </a:cubicBezTo>
                <a:cubicBezTo>
                  <a:pt x="2235" y="49"/>
                  <a:pt x="2418" y="677"/>
                  <a:pt x="2463" y="813"/>
                </a:cubicBezTo>
                <a:lnTo>
                  <a:pt x="2463" y="813"/>
                </a:lnTo>
                <a:cubicBezTo>
                  <a:pt x="2442" y="772"/>
                  <a:pt x="2374" y="693"/>
                  <a:pt x="2155" y="672"/>
                </a:cubicBezTo>
                <a:cubicBezTo>
                  <a:pt x="2146" y="672"/>
                  <a:pt x="2136" y="671"/>
                  <a:pt x="2128" y="671"/>
                </a:cubicBezTo>
                <a:cubicBezTo>
                  <a:pt x="1860" y="671"/>
                  <a:pt x="1941" y="1068"/>
                  <a:pt x="1941" y="1068"/>
                </a:cubicBezTo>
                <a:cubicBezTo>
                  <a:pt x="1941" y="1068"/>
                  <a:pt x="1761" y="853"/>
                  <a:pt x="1465" y="853"/>
                </a:cubicBezTo>
                <a:cubicBezTo>
                  <a:pt x="1430" y="853"/>
                  <a:pt x="1393" y="856"/>
                  <a:pt x="1355" y="862"/>
                </a:cubicBezTo>
                <a:cubicBezTo>
                  <a:pt x="991" y="930"/>
                  <a:pt x="1102" y="1365"/>
                  <a:pt x="1102" y="1365"/>
                </a:cubicBezTo>
                <a:cubicBezTo>
                  <a:pt x="1102" y="1365"/>
                  <a:pt x="1075" y="1364"/>
                  <a:pt x="1029" y="1364"/>
                </a:cubicBezTo>
                <a:cubicBezTo>
                  <a:pt x="782" y="1364"/>
                  <a:pt x="1" y="1395"/>
                  <a:pt x="212" y="1797"/>
                </a:cubicBezTo>
                <a:cubicBezTo>
                  <a:pt x="341" y="2041"/>
                  <a:pt x="672" y="2120"/>
                  <a:pt x="1047" y="2120"/>
                </a:cubicBezTo>
                <a:cubicBezTo>
                  <a:pt x="1737" y="2120"/>
                  <a:pt x="2575" y="1852"/>
                  <a:pt x="2575" y="1852"/>
                </a:cubicBezTo>
                <a:lnTo>
                  <a:pt x="2575" y="1852"/>
                </a:lnTo>
                <a:cubicBezTo>
                  <a:pt x="2575" y="1852"/>
                  <a:pt x="2460" y="2034"/>
                  <a:pt x="2753" y="2185"/>
                </a:cubicBezTo>
                <a:cubicBezTo>
                  <a:pt x="2791" y="2204"/>
                  <a:pt x="2828" y="2212"/>
                  <a:pt x="2864" y="2212"/>
                </a:cubicBezTo>
                <a:cubicBezTo>
                  <a:pt x="3106" y="2212"/>
                  <a:pt x="3303" y="1844"/>
                  <a:pt x="3303" y="1844"/>
                </a:cubicBezTo>
                <a:cubicBezTo>
                  <a:pt x="3303" y="1844"/>
                  <a:pt x="3477" y="2232"/>
                  <a:pt x="3707" y="2268"/>
                </a:cubicBezTo>
                <a:cubicBezTo>
                  <a:pt x="3720" y="2270"/>
                  <a:pt x="3733" y="2270"/>
                  <a:pt x="3746" y="2270"/>
                </a:cubicBezTo>
                <a:cubicBezTo>
                  <a:pt x="3944" y="2270"/>
                  <a:pt x="4000" y="2046"/>
                  <a:pt x="4000" y="2046"/>
                </a:cubicBezTo>
                <a:cubicBezTo>
                  <a:pt x="4000" y="2046"/>
                  <a:pt x="4589" y="2143"/>
                  <a:pt x="5091" y="2143"/>
                </a:cubicBezTo>
                <a:cubicBezTo>
                  <a:pt x="5500" y="2143"/>
                  <a:pt x="5852" y="2079"/>
                  <a:pt x="5781" y="1844"/>
                </a:cubicBezTo>
                <a:cubicBezTo>
                  <a:pt x="5692" y="1559"/>
                  <a:pt x="5418" y="1494"/>
                  <a:pt x="5186" y="1494"/>
                </a:cubicBezTo>
                <a:cubicBezTo>
                  <a:pt x="4994" y="1494"/>
                  <a:pt x="4831" y="1539"/>
                  <a:pt x="4831" y="1539"/>
                </a:cubicBezTo>
                <a:cubicBezTo>
                  <a:pt x="4831" y="1539"/>
                  <a:pt x="5005" y="1116"/>
                  <a:pt x="4684" y="977"/>
                </a:cubicBezTo>
                <a:cubicBezTo>
                  <a:pt x="4625" y="951"/>
                  <a:pt x="4569" y="940"/>
                  <a:pt x="4519" y="940"/>
                </a:cubicBezTo>
                <a:cubicBezTo>
                  <a:pt x="4327" y="940"/>
                  <a:pt x="4207" y="1094"/>
                  <a:pt x="4182" y="1129"/>
                </a:cubicBezTo>
                <a:lnTo>
                  <a:pt x="4182" y="1129"/>
                </a:lnTo>
                <a:cubicBezTo>
                  <a:pt x="4217" y="1076"/>
                  <a:pt x="4422" y="731"/>
                  <a:pt x="3988" y="490"/>
                </a:cubicBezTo>
                <a:cubicBezTo>
                  <a:pt x="3866" y="424"/>
                  <a:pt x="3764" y="399"/>
                  <a:pt x="3679" y="399"/>
                </a:cubicBezTo>
                <a:cubicBezTo>
                  <a:pt x="3432" y="399"/>
                  <a:pt x="3331" y="609"/>
                  <a:pt x="3331" y="609"/>
                </a:cubicBezTo>
                <a:cubicBezTo>
                  <a:pt x="3331" y="609"/>
                  <a:pt x="3217" y="1"/>
                  <a:pt x="2750" y="1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-1043899" y="5175902"/>
            <a:ext cx="14280353" cy="2540699"/>
          </a:xfrm>
          <a:custGeom>
            <a:avLst/>
            <a:gdLst/>
            <a:ahLst/>
            <a:cxnLst/>
            <a:rect l="l" t="t" r="r" b="b"/>
            <a:pathLst>
              <a:path w="69188" h="23905" extrusionOk="0">
                <a:moveTo>
                  <a:pt x="0" y="9445"/>
                </a:moveTo>
                <a:cubicBezTo>
                  <a:pt x="0" y="9445"/>
                  <a:pt x="32015" y="1"/>
                  <a:pt x="69187" y="14377"/>
                </a:cubicBezTo>
                <a:lnTo>
                  <a:pt x="150" y="23905"/>
                </a:lnTo>
                <a:lnTo>
                  <a:pt x="0" y="9445"/>
                </a:lnTo>
                <a:close/>
              </a:path>
            </a:pathLst>
          </a:custGeom>
          <a:gradFill>
            <a:gsLst>
              <a:gs pos="0">
                <a:srgbClr val="77DD8E"/>
              </a:gs>
              <a:gs pos="43000">
                <a:srgbClr val="4AB95C"/>
              </a:gs>
              <a:gs pos="100000">
                <a:srgbClr val="4AB95C"/>
              </a:gs>
            </a:gsLst>
            <a:lin ang="5400012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 flipH="1">
            <a:off x="-104946" y="6301506"/>
            <a:ext cx="4653214" cy="556796"/>
          </a:xfrm>
          <a:custGeom>
            <a:avLst/>
            <a:gdLst/>
            <a:ahLst/>
            <a:cxnLst/>
            <a:rect l="l" t="t" r="r" b="b"/>
            <a:pathLst>
              <a:path w="16401" h="3408" extrusionOk="0">
                <a:moveTo>
                  <a:pt x="3320" y="1"/>
                </a:moveTo>
                <a:cubicBezTo>
                  <a:pt x="552" y="1"/>
                  <a:pt x="1" y="1776"/>
                  <a:pt x="1" y="1776"/>
                </a:cubicBezTo>
                <a:lnTo>
                  <a:pt x="1" y="3407"/>
                </a:lnTo>
                <a:lnTo>
                  <a:pt x="16400" y="3407"/>
                </a:lnTo>
                <a:cubicBezTo>
                  <a:pt x="15926" y="1891"/>
                  <a:pt x="14733" y="1115"/>
                  <a:pt x="12625" y="1115"/>
                </a:cubicBezTo>
                <a:cubicBezTo>
                  <a:pt x="11969" y="1115"/>
                  <a:pt x="11226" y="1190"/>
                  <a:pt x="10387" y="1341"/>
                </a:cubicBezTo>
                <a:cubicBezTo>
                  <a:pt x="9830" y="1441"/>
                  <a:pt x="9370" y="1484"/>
                  <a:pt x="8977" y="1484"/>
                </a:cubicBezTo>
                <a:cubicBezTo>
                  <a:pt x="6874" y="1484"/>
                  <a:pt x="6691" y="264"/>
                  <a:pt x="3920" y="27"/>
                </a:cubicBezTo>
                <a:cubicBezTo>
                  <a:pt x="3709" y="9"/>
                  <a:pt x="3510" y="1"/>
                  <a:pt x="3320" y="1"/>
                </a:cubicBezTo>
                <a:close/>
              </a:path>
            </a:pathLst>
          </a:custGeom>
          <a:solidFill>
            <a:srgbClr val="FFFFFF">
              <a:alpha val="1860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 flipH="1">
            <a:off x="3939980" y="5998403"/>
            <a:ext cx="412214" cy="154484"/>
          </a:xfrm>
          <a:custGeom>
            <a:avLst/>
            <a:gdLst/>
            <a:ahLst/>
            <a:cxnLst/>
            <a:rect l="l" t="t" r="r" b="b"/>
            <a:pathLst>
              <a:path w="662" h="300" extrusionOk="0">
                <a:moveTo>
                  <a:pt x="372" y="0"/>
                </a:moveTo>
                <a:cubicBezTo>
                  <a:pt x="347" y="0"/>
                  <a:pt x="322" y="2"/>
                  <a:pt x="297" y="6"/>
                </a:cubicBezTo>
                <a:cubicBezTo>
                  <a:pt x="218" y="18"/>
                  <a:pt x="131" y="46"/>
                  <a:pt x="72" y="105"/>
                </a:cubicBezTo>
                <a:cubicBezTo>
                  <a:pt x="36" y="145"/>
                  <a:pt x="0" y="212"/>
                  <a:pt x="52" y="256"/>
                </a:cubicBezTo>
                <a:cubicBezTo>
                  <a:pt x="115" y="299"/>
                  <a:pt x="242" y="299"/>
                  <a:pt x="313" y="299"/>
                </a:cubicBezTo>
                <a:cubicBezTo>
                  <a:pt x="404" y="299"/>
                  <a:pt x="495" y="288"/>
                  <a:pt x="574" y="244"/>
                </a:cubicBezTo>
                <a:cubicBezTo>
                  <a:pt x="598" y="232"/>
                  <a:pt x="622" y="212"/>
                  <a:pt x="638" y="193"/>
                </a:cubicBezTo>
                <a:cubicBezTo>
                  <a:pt x="653" y="169"/>
                  <a:pt x="661" y="137"/>
                  <a:pt x="653" y="113"/>
                </a:cubicBezTo>
                <a:cubicBezTo>
                  <a:pt x="642" y="82"/>
                  <a:pt x="614" y="62"/>
                  <a:pt x="582" y="50"/>
                </a:cubicBezTo>
                <a:cubicBezTo>
                  <a:pt x="517" y="18"/>
                  <a:pt x="446" y="0"/>
                  <a:pt x="372" y="0"/>
                </a:cubicBezTo>
                <a:close/>
              </a:path>
            </a:pathLst>
          </a:custGeom>
          <a:solidFill>
            <a:srgbClr val="FFFFFF">
              <a:alpha val="1860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892332" y="6124660"/>
            <a:ext cx="11158257" cy="812093"/>
          </a:xfrm>
          <a:custGeom>
            <a:avLst/>
            <a:gdLst/>
            <a:ahLst/>
            <a:cxnLst/>
            <a:rect l="l" t="t" r="r" b="b"/>
            <a:pathLst>
              <a:path w="69651" h="20560" extrusionOk="0">
                <a:moveTo>
                  <a:pt x="68337" y="6160"/>
                </a:moveTo>
                <a:cubicBezTo>
                  <a:pt x="68337" y="6160"/>
                  <a:pt x="35530" y="1"/>
                  <a:pt x="1" y="18066"/>
                </a:cubicBezTo>
                <a:lnTo>
                  <a:pt x="69651" y="20560"/>
                </a:lnTo>
                <a:close/>
              </a:path>
            </a:pathLst>
          </a:custGeom>
          <a:gradFill>
            <a:gsLst>
              <a:gs pos="0">
                <a:srgbClr val="77DD8E"/>
              </a:gs>
              <a:gs pos="100000">
                <a:srgbClr val="4AB95C"/>
              </a:gs>
            </a:gsLst>
            <a:lin ang="5400700" scaled="0"/>
          </a:gra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 flipH="1">
            <a:off x="9768018" y="6572129"/>
            <a:ext cx="2424186" cy="364616"/>
          </a:xfrm>
          <a:custGeom>
            <a:avLst/>
            <a:gdLst/>
            <a:ahLst/>
            <a:cxnLst/>
            <a:rect l="l" t="t" r="r" b="b"/>
            <a:pathLst>
              <a:path w="16401" h="3408" extrusionOk="0">
                <a:moveTo>
                  <a:pt x="3320" y="1"/>
                </a:moveTo>
                <a:cubicBezTo>
                  <a:pt x="552" y="1"/>
                  <a:pt x="1" y="1776"/>
                  <a:pt x="1" y="1776"/>
                </a:cubicBezTo>
                <a:lnTo>
                  <a:pt x="1" y="3407"/>
                </a:lnTo>
                <a:lnTo>
                  <a:pt x="16400" y="3407"/>
                </a:lnTo>
                <a:cubicBezTo>
                  <a:pt x="15926" y="1891"/>
                  <a:pt x="14733" y="1115"/>
                  <a:pt x="12625" y="1115"/>
                </a:cubicBezTo>
                <a:cubicBezTo>
                  <a:pt x="11969" y="1115"/>
                  <a:pt x="11226" y="1190"/>
                  <a:pt x="10387" y="1341"/>
                </a:cubicBezTo>
                <a:cubicBezTo>
                  <a:pt x="9830" y="1441"/>
                  <a:pt x="9370" y="1484"/>
                  <a:pt x="8977" y="1484"/>
                </a:cubicBezTo>
                <a:cubicBezTo>
                  <a:pt x="6874" y="1484"/>
                  <a:pt x="6691" y="264"/>
                  <a:pt x="3920" y="27"/>
                </a:cubicBezTo>
                <a:cubicBezTo>
                  <a:pt x="3709" y="9"/>
                  <a:pt x="3510" y="1"/>
                  <a:pt x="3320" y="1"/>
                </a:cubicBezTo>
                <a:close/>
              </a:path>
            </a:pathLst>
          </a:custGeom>
          <a:solidFill>
            <a:srgbClr val="FFFFFF">
              <a:alpha val="18600"/>
            </a:srgbClr>
          </a:soli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 flipH="1">
            <a:off x="10865264" y="6572131"/>
            <a:ext cx="229714" cy="108202"/>
          </a:xfrm>
          <a:custGeom>
            <a:avLst/>
            <a:gdLst/>
            <a:ahLst/>
            <a:cxnLst/>
            <a:rect l="l" t="t" r="r" b="b"/>
            <a:pathLst>
              <a:path w="662" h="300" extrusionOk="0">
                <a:moveTo>
                  <a:pt x="372" y="0"/>
                </a:moveTo>
                <a:cubicBezTo>
                  <a:pt x="347" y="0"/>
                  <a:pt x="322" y="2"/>
                  <a:pt x="297" y="6"/>
                </a:cubicBezTo>
                <a:cubicBezTo>
                  <a:pt x="218" y="18"/>
                  <a:pt x="131" y="46"/>
                  <a:pt x="72" y="105"/>
                </a:cubicBezTo>
                <a:cubicBezTo>
                  <a:pt x="36" y="145"/>
                  <a:pt x="0" y="212"/>
                  <a:pt x="52" y="256"/>
                </a:cubicBezTo>
                <a:cubicBezTo>
                  <a:pt x="115" y="299"/>
                  <a:pt x="242" y="299"/>
                  <a:pt x="313" y="299"/>
                </a:cubicBezTo>
                <a:cubicBezTo>
                  <a:pt x="404" y="299"/>
                  <a:pt x="495" y="288"/>
                  <a:pt x="574" y="244"/>
                </a:cubicBezTo>
                <a:cubicBezTo>
                  <a:pt x="598" y="232"/>
                  <a:pt x="622" y="212"/>
                  <a:pt x="638" y="193"/>
                </a:cubicBezTo>
                <a:cubicBezTo>
                  <a:pt x="653" y="169"/>
                  <a:pt x="661" y="137"/>
                  <a:pt x="653" y="113"/>
                </a:cubicBezTo>
                <a:cubicBezTo>
                  <a:pt x="642" y="82"/>
                  <a:pt x="614" y="62"/>
                  <a:pt x="582" y="50"/>
                </a:cubicBezTo>
                <a:cubicBezTo>
                  <a:pt x="517" y="18"/>
                  <a:pt x="446" y="0"/>
                  <a:pt x="372" y="0"/>
                </a:cubicBezTo>
                <a:close/>
              </a:path>
            </a:pathLst>
          </a:custGeom>
          <a:solidFill>
            <a:srgbClr val="FFFFFF">
              <a:alpha val="18600"/>
            </a:srgbClr>
          </a:soli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 rot="10800000">
            <a:off x="-240619" y="-621672"/>
            <a:ext cx="13035551" cy="1892439"/>
          </a:xfrm>
          <a:custGeom>
            <a:avLst/>
            <a:gdLst/>
            <a:ahLst/>
            <a:cxnLst/>
            <a:rect l="l" t="t" r="r" b="b"/>
            <a:pathLst>
              <a:path w="38780" h="7926" extrusionOk="0">
                <a:moveTo>
                  <a:pt x="0" y="6088"/>
                </a:moveTo>
                <a:lnTo>
                  <a:pt x="0" y="6092"/>
                </a:lnTo>
                <a:cubicBezTo>
                  <a:pt x="0" y="6092"/>
                  <a:pt x="1" y="6091"/>
                  <a:pt x="3" y="6089"/>
                </a:cubicBezTo>
                <a:lnTo>
                  <a:pt x="3" y="6089"/>
                </a:lnTo>
                <a:lnTo>
                  <a:pt x="0" y="6088"/>
                </a:lnTo>
                <a:close/>
                <a:moveTo>
                  <a:pt x="38780" y="1"/>
                </a:moveTo>
                <a:cubicBezTo>
                  <a:pt x="34561" y="1825"/>
                  <a:pt x="31073" y="2360"/>
                  <a:pt x="27746" y="2360"/>
                </a:cubicBezTo>
                <a:cubicBezTo>
                  <a:pt x="23073" y="2360"/>
                  <a:pt x="18718" y="1306"/>
                  <a:pt x="13102" y="1287"/>
                </a:cubicBezTo>
                <a:cubicBezTo>
                  <a:pt x="13071" y="1287"/>
                  <a:pt x="13040" y="1287"/>
                  <a:pt x="13008" y="1287"/>
                </a:cubicBezTo>
                <a:cubicBezTo>
                  <a:pt x="3611" y="1287"/>
                  <a:pt x="108" y="5946"/>
                  <a:pt x="3" y="6089"/>
                </a:cubicBezTo>
                <a:lnTo>
                  <a:pt x="3" y="6089"/>
                </a:lnTo>
                <a:lnTo>
                  <a:pt x="7410" y="7925"/>
                </a:lnTo>
                <a:cubicBezTo>
                  <a:pt x="8889" y="4848"/>
                  <a:pt x="12847" y="2505"/>
                  <a:pt x="18548" y="2505"/>
                </a:cubicBezTo>
                <a:cubicBezTo>
                  <a:pt x="19747" y="2505"/>
                  <a:pt x="21023" y="2609"/>
                  <a:pt x="22369" y="2831"/>
                </a:cubicBezTo>
                <a:cubicBezTo>
                  <a:pt x="30119" y="4109"/>
                  <a:pt x="38780" y="5301"/>
                  <a:pt x="38780" y="5301"/>
                </a:cubicBezTo>
                <a:lnTo>
                  <a:pt x="38780" y="1"/>
                </a:ln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47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" name="Google Shape;169;p17"/>
          <p:cNvGrpSpPr/>
          <p:nvPr/>
        </p:nvGrpSpPr>
        <p:grpSpPr>
          <a:xfrm>
            <a:off x="-962936" y="5905658"/>
            <a:ext cx="13508222" cy="1375513"/>
            <a:chOff x="-395750" y="3852275"/>
            <a:chExt cx="9705127" cy="1579261"/>
          </a:xfrm>
        </p:grpSpPr>
        <p:sp>
          <p:nvSpPr>
            <p:cNvPr id="170" name="Google Shape;170;p17"/>
            <p:cNvSpPr/>
            <p:nvPr/>
          </p:nvSpPr>
          <p:spPr>
            <a:xfrm>
              <a:off x="-395750" y="3852275"/>
              <a:ext cx="9672112" cy="1579261"/>
            </a:xfrm>
            <a:custGeom>
              <a:avLst/>
              <a:gdLst/>
              <a:ahLst/>
              <a:cxnLst/>
              <a:rect l="l" t="t" r="r" b="b"/>
              <a:pathLst>
                <a:path w="41112" h="15088" extrusionOk="0">
                  <a:moveTo>
                    <a:pt x="1" y="1"/>
                  </a:moveTo>
                  <a:lnTo>
                    <a:pt x="1" y="10957"/>
                  </a:lnTo>
                  <a:cubicBezTo>
                    <a:pt x="769" y="11341"/>
                    <a:pt x="1612" y="11594"/>
                    <a:pt x="2443" y="11828"/>
                  </a:cubicBezTo>
                  <a:cubicBezTo>
                    <a:pt x="8965" y="13682"/>
                    <a:pt x="15684" y="15088"/>
                    <a:pt x="22454" y="15088"/>
                  </a:cubicBezTo>
                  <a:cubicBezTo>
                    <a:pt x="22940" y="15088"/>
                    <a:pt x="23426" y="15081"/>
                    <a:pt x="23913" y="15066"/>
                  </a:cubicBezTo>
                  <a:cubicBezTo>
                    <a:pt x="27705" y="14947"/>
                    <a:pt x="31461" y="14369"/>
                    <a:pt x="35210" y="13791"/>
                  </a:cubicBezTo>
                  <a:cubicBezTo>
                    <a:pt x="37205" y="13487"/>
                    <a:pt x="39220" y="13170"/>
                    <a:pt x="41112" y="12477"/>
                  </a:cubicBezTo>
                  <a:lnTo>
                    <a:pt x="41112" y="2728"/>
                  </a:lnTo>
                  <a:cubicBezTo>
                    <a:pt x="40870" y="2807"/>
                    <a:pt x="40652" y="2886"/>
                    <a:pt x="40486" y="2950"/>
                  </a:cubicBezTo>
                  <a:cubicBezTo>
                    <a:pt x="35997" y="4644"/>
                    <a:pt x="31552" y="6575"/>
                    <a:pt x="26830" y="7430"/>
                  </a:cubicBezTo>
                  <a:cubicBezTo>
                    <a:pt x="25348" y="7698"/>
                    <a:pt x="23835" y="7849"/>
                    <a:pt x="22329" y="7849"/>
                  </a:cubicBezTo>
                  <a:cubicBezTo>
                    <a:pt x="19198" y="7849"/>
                    <a:pt x="16097" y="7196"/>
                    <a:pt x="13360" y="5582"/>
                  </a:cubicBezTo>
                  <a:cubicBezTo>
                    <a:pt x="11547" y="4513"/>
                    <a:pt x="9865" y="3223"/>
                    <a:pt x="8008" y="2229"/>
                  </a:cubicBezTo>
                  <a:cubicBezTo>
                    <a:pt x="6009" y="1160"/>
                    <a:pt x="3820" y="444"/>
                    <a:pt x="1576" y="123"/>
                  </a:cubicBezTo>
                  <a:cubicBezTo>
                    <a:pt x="1058" y="48"/>
                    <a:pt x="527" y="1"/>
                    <a:pt x="1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-395750" y="4082440"/>
              <a:ext cx="9672112" cy="1349092"/>
            </a:xfrm>
            <a:custGeom>
              <a:avLst/>
              <a:gdLst/>
              <a:ahLst/>
              <a:cxnLst/>
              <a:rect l="l" t="t" r="r" b="b"/>
              <a:pathLst>
                <a:path w="41112" h="12889" extrusionOk="0">
                  <a:moveTo>
                    <a:pt x="485" y="0"/>
                  </a:moveTo>
                  <a:cubicBezTo>
                    <a:pt x="323" y="0"/>
                    <a:pt x="161" y="2"/>
                    <a:pt x="1" y="2"/>
                  </a:cubicBezTo>
                  <a:lnTo>
                    <a:pt x="1" y="8758"/>
                  </a:lnTo>
                  <a:cubicBezTo>
                    <a:pt x="769" y="9142"/>
                    <a:pt x="1612" y="9395"/>
                    <a:pt x="2443" y="9629"/>
                  </a:cubicBezTo>
                  <a:cubicBezTo>
                    <a:pt x="8965" y="11483"/>
                    <a:pt x="15684" y="12889"/>
                    <a:pt x="22454" y="12889"/>
                  </a:cubicBezTo>
                  <a:cubicBezTo>
                    <a:pt x="22940" y="12889"/>
                    <a:pt x="23426" y="12882"/>
                    <a:pt x="23913" y="12867"/>
                  </a:cubicBezTo>
                  <a:cubicBezTo>
                    <a:pt x="27705" y="12748"/>
                    <a:pt x="31461" y="12170"/>
                    <a:pt x="35210" y="11592"/>
                  </a:cubicBezTo>
                  <a:cubicBezTo>
                    <a:pt x="37205" y="11288"/>
                    <a:pt x="39220" y="10971"/>
                    <a:pt x="41112" y="10278"/>
                  </a:cubicBezTo>
                  <a:lnTo>
                    <a:pt x="41112" y="2726"/>
                  </a:lnTo>
                  <a:cubicBezTo>
                    <a:pt x="40870" y="2805"/>
                    <a:pt x="40652" y="2888"/>
                    <a:pt x="40486" y="2951"/>
                  </a:cubicBezTo>
                  <a:cubicBezTo>
                    <a:pt x="39774" y="3220"/>
                    <a:pt x="38943" y="3737"/>
                    <a:pt x="38168" y="3737"/>
                  </a:cubicBezTo>
                  <a:cubicBezTo>
                    <a:pt x="38120" y="3737"/>
                    <a:pt x="38072" y="3735"/>
                    <a:pt x="38024" y="3731"/>
                  </a:cubicBezTo>
                  <a:cubicBezTo>
                    <a:pt x="37887" y="3719"/>
                    <a:pt x="37751" y="3712"/>
                    <a:pt x="37617" y="3712"/>
                  </a:cubicBezTo>
                  <a:cubicBezTo>
                    <a:pt x="36921" y="3712"/>
                    <a:pt x="36259" y="3885"/>
                    <a:pt x="35685" y="4333"/>
                  </a:cubicBezTo>
                  <a:cubicBezTo>
                    <a:pt x="35408" y="4547"/>
                    <a:pt x="35158" y="4820"/>
                    <a:pt x="34822" y="4923"/>
                  </a:cubicBezTo>
                  <a:cubicBezTo>
                    <a:pt x="34711" y="4956"/>
                    <a:pt x="34598" y="4969"/>
                    <a:pt x="34484" y="4969"/>
                  </a:cubicBezTo>
                  <a:cubicBezTo>
                    <a:pt x="34091" y="4969"/>
                    <a:pt x="33684" y="4816"/>
                    <a:pt x="33287" y="4816"/>
                  </a:cubicBezTo>
                  <a:cubicBezTo>
                    <a:pt x="33196" y="4816"/>
                    <a:pt x="33106" y="4824"/>
                    <a:pt x="33017" y="4843"/>
                  </a:cubicBezTo>
                  <a:cubicBezTo>
                    <a:pt x="32395" y="4982"/>
                    <a:pt x="32031" y="5627"/>
                    <a:pt x="31477" y="5936"/>
                  </a:cubicBezTo>
                  <a:cubicBezTo>
                    <a:pt x="31142" y="6121"/>
                    <a:pt x="30773" y="6171"/>
                    <a:pt x="30391" y="6171"/>
                  </a:cubicBezTo>
                  <a:cubicBezTo>
                    <a:pt x="29961" y="6171"/>
                    <a:pt x="29513" y="6108"/>
                    <a:pt x="29075" y="6108"/>
                  </a:cubicBezTo>
                  <a:cubicBezTo>
                    <a:pt x="28824" y="6108"/>
                    <a:pt x="28577" y="6129"/>
                    <a:pt x="28338" y="6193"/>
                  </a:cubicBezTo>
                  <a:cubicBezTo>
                    <a:pt x="27495" y="6423"/>
                    <a:pt x="26866" y="7171"/>
                    <a:pt x="26023" y="7404"/>
                  </a:cubicBezTo>
                  <a:cubicBezTo>
                    <a:pt x="25811" y="7463"/>
                    <a:pt x="25598" y="7487"/>
                    <a:pt x="25384" y="7487"/>
                  </a:cubicBezTo>
                  <a:cubicBezTo>
                    <a:pt x="24481" y="7487"/>
                    <a:pt x="23559" y="7063"/>
                    <a:pt x="22632" y="7063"/>
                  </a:cubicBezTo>
                  <a:cubicBezTo>
                    <a:pt x="22611" y="7063"/>
                    <a:pt x="22591" y="7064"/>
                    <a:pt x="22571" y="7064"/>
                  </a:cubicBezTo>
                  <a:cubicBezTo>
                    <a:pt x="21686" y="7082"/>
                    <a:pt x="20787" y="7507"/>
                    <a:pt x="19930" y="7507"/>
                  </a:cubicBezTo>
                  <a:cubicBezTo>
                    <a:pt x="19676" y="7507"/>
                    <a:pt x="19425" y="7470"/>
                    <a:pt x="19179" y="7373"/>
                  </a:cubicBezTo>
                  <a:cubicBezTo>
                    <a:pt x="18490" y="7100"/>
                    <a:pt x="18011" y="6403"/>
                    <a:pt x="17287" y="6241"/>
                  </a:cubicBezTo>
                  <a:cubicBezTo>
                    <a:pt x="17165" y="6213"/>
                    <a:pt x="17042" y="6203"/>
                    <a:pt x="16918" y="6203"/>
                  </a:cubicBezTo>
                  <a:cubicBezTo>
                    <a:pt x="16468" y="6203"/>
                    <a:pt x="16005" y="6345"/>
                    <a:pt x="15555" y="6345"/>
                  </a:cubicBezTo>
                  <a:cubicBezTo>
                    <a:pt x="15412" y="6345"/>
                    <a:pt x="15269" y="6330"/>
                    <a:pt x="15129" y="6292"/>
                  </a:cubicBezTo>
                  <a:cubicBezTo>
                    <a:pt x="14258" y="6051"/>
                    <a:pt x="13859" y="5014"/>
                    <a:pt x="13063" y="4586"/>
                  </a:cubicBezTo>
                  <a:cubicBezTo>
                    <a:pt x="12030" y="4032"/>
                    <a:pt x="10522" y="4582"/>
                    <a:pt x="9734" y="3715"/>
                  </a:cubicBezTo>
                  <a:cubicBezTo>
                    <a:pt x="9429" y="3379"/>
                    <a:pt x="9322" y="2900"/>
                    <a:pt x="9018" y="2563"/>
                  </a:cubicBezTo>
                  <a:cubicBezTo>
                    <a:pt x="8222" y="1689"/>
                    <a:pt x="6742" y="2267"/>
                    <a:pt x="5633" y="1859"/>
                  </a:cubicBezTo>
                  <a:cubicBezTo>
                    <a:pt x="5059" y="1649"/>
                    <a:pt x="4624" y="1186"/>
                    <a:pt x="4121" y="834"/>
                  </a:cubicBezTo>
                  <a:cubicBezTo>
                    <a:pt x="3043" y="68"/>
                    <a:pt x="1756" y="0"/>
                    <a:pt x="485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6190134" y="4571101"/>
              <a:ext cx="3119243" cy="757304"/>
            </a:xfrm>
            <a:custGeom>
              <a:avLst/>
              <a:gdLst/>
              <a:ahLst/>
              <a:cxnLst/>
              <a:rect l="l" t="t" r="r" b="b"/>
              <a:pathLst>
                <a:path w="25813" h="6267" extrusionOk="0">
                  <a:moveTo>
                    <a:pt x="25813" y="0"/>
                  </a:moveTo>
                  <a:cubicBezTo>
                    <a:pt x="25567" y="143"/>
                    <a:pt x="25346" y="329"/>
                    <a:pt x="25108" y="483"/>
                  </a:cubicBezTo>
                  <a:cubicBezTo>
                    <a:pt x="24518" y="875"/>
                    <a:pt x="23849" y="1073"/>
                    <a:pt x="23153" y="1148"/>
                  </a:cubicBezTo>
                  <a:cubicBezTo>
                    <a:pt x="22917" y="1174"/>
                    <a:pt x="22678" y="1186"/>
                    <a:pt x="22437" y="1186"/>
                  </a:cubicBezTo>
                  <a:cubicBezTo>
                    <a:pt x="21609" y="1186"/>
                    <a:pt x="20758" y="1049"/>
                    <a:pt x="19954" y="883"/>
                  </a:cubicBezTo>
                  <a:cubicBezTo>
                    <a:pt x="19523" y="792"/>
                    <a:pt x="19084" y="693"/>
                    <a:pt x="18640" y="610"/>
                  </a:cubicBezTo>
                  <a:cubicBezTo>
                    <a:pt x="18324" y="547"/>
                    <a:pt x="18003" y="491"/>
                    <a:pt x="17682" y="448"/>
                  </a:cubicBezTo>
                  <a:cubicBezTo>
                    <a:pt x="17277" y="392"/>
                    <a:pt x="16873" y="357"/>
                    <a:pt x="16471" y="357"/>
                  </a:cubicBezTo>
                  <a:cubicBezTo>
                    <a:pt x="15876" y="357"/>
                    <a:pt x="15287" y="433"/>
                    <a:pt x="14717" y="630"/>
                  </a:cubicBezTo>
                  <a:cubicBezTo>
                    <a:pt x="14223" y="804"/>
                    <a:pt x="13744" y="1065"/>
                    <a:pt x="13221" y="1073"/>
                  </a:cubicBezTo>
                  <a:cubicBezTo>
                    <a:pt x="13214" y="1073"/>
                    <a:pt x="13206" y="1073"/>
                    <a:pt x="13198" y="1073"/>
                  </a:cubicBezTo>
                  <a:cubicBezTo>
                    <a:pt x="12854" y="1073"/>
                    <a:pt x="12480" y="942"/>
                    <a:pt x="12127" y="942"/>
                  </a:cubicBezTo>
                  <a:cubicBezTo>
                    <a:pt x="12024" y="942"/>
                    <a:pt x="11923" y="953"/>
                    <a:pt x="11824" y="982"/>
                  </a:cubicBezTo>
                  <a:cubicBezTo>
                    <a:pt x="11448" y="1089"/>
                    <a:pt x="11100" y="1291"/>
                    <a:pt x="10771" y="1505"/>
                  </a:cubicBezTo>
                  <a:cubicBezTo>
                    <a:pt x="10114" y="1936"/>
                    <a:pt x="9504" y="2478"/>
                    <a:pt x="8748" y="2736"/>
                  </a:cubicBezTo>
                  <a:cubicBezTo>
                    <a:pt x="8610" y="2783"/>
                    <a:pt x="8467" y="2819"/>
                    <a:pt x="8321" y="2842"/>
                  </a:cubicBezTo>
                  <a:cubicBezTo>
                    <a:pt x="8154" y="2871"/>
                    <a:pt x="7987" y="2881"/>
                    <a:pt x="7819" y="2881"/>
                  </a:cubicBezTo>
                  <a:cubicBezTo>
                    <a:pt x="7660" y="2881"/>
                    <a:pt x="7501" y="2872"/>
                    <a:pt x="7343" y="2862"/>
                  </a:cubicBezTo>
                  <a:cubicBezTo>
                    <a:pt x="6067" y="2793"/>
                    <a:pt x="4789" y="2699"/>
                    <a:pt x="3514" y="2699"/>
                  </a:cubicBezTo>
                  <a:cubicBezTo>
                    <a:pt x="3108" y="2699"/>
                    <a:pt x="2702" y="2709"/>
                    <a:pt x="2296" y="2732"/>
                  </a:cubicBezTo>
                  <a:cubicBezTo>
                    <a:pt x="1651" y="2767"/>
                    <a:pt x="733" y="2803"/>
                    <a:pt x="325" y="3393"/>
                  </a:cubicBezTo>
                  <a:cubicBezTo>
                    <a:pt x="1" y="3868"/>
                    <a:pt x="52" y="4541"/>
                    <a:pt x="242" y="5055"/>
                  </a:cubicBezTo>
                  <a:cubicBezTo>
                    <a:pt x="404" y="5491"/>
                    <a:pt x="626" y="5898"/>
                    <a:pt x="903" y="6266"/>
                  </a:cubicBezTo>
                  <a:lnTo>
                    <a:pt x="25813" y="6266"/>
                  </a:lnTo>
                  <a:lnTo>
                    <a:pt x="25813" y="0"/>
                  </a:ln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-39050" y="4315800"/>
              <a:ext cx="2929433" cy="827093"/>
            </a:xfrm>
            <a:custGeom>
              <a:avLst/>
              <a:gdLst/>
              <a:ahLst/>
              <a:cxnLst/>
              <a:rect l="l" t="t" r="r" b="b"/>
              <a:pathLst>
                <a:path w="18989" h="7256" extrusionOk="0">
                  <a:moveTo>
                    <a:pt x="8303" y="1"/>
                  </a:moveTo>
                  <a:cubicBezTo>
                    <a:pt x="7860" y="1"/>
                    <a:pt x="7427" y="103"/>
                    <a:pt x="7050" y="344"/>
                  </a:cubicBezTo>
                  <a:cubicBezTo>
                    <a:pt x="6623" y="613"/>
                    <a:pt x="6290" y="1049"/>
                    <a:pt x="5808" y="1191"/>
                  </a:cubicBezTo>
                  <a:cubicBezTo>
                    <a:pt x="5642" y="1239"/>
                    <a:pt x="5469" y="1251"/>
                    <a:pt x="5297" y="1251"/>
                  </a:cubicBezTo>
                  <a:cubicBezTo>
                    <a:pt x="5227" y="1251"/>
                    <a:pt x="5157" y="1249"/>
                    <a:pt x="5087" y="1247"/>
                  </a:cubicBezTo>
                  <a:lnTo>
                    <a:pt x="3908" y="1215"/>
                  </a:lnTo>
                  <a:lnTo>
                    <a:pt x="2783" y="1183"/>
                  </a:lnTo>
                  <a:cubicBezTo>
                    <a:pt x="2550" y="1175"/>
                    <a:pt x="2300" y="1168"/>
                    <a:pt x="2106" y="1037"/>
                  </a:cubicBezTo>
                  <a:cubicBezTo>
                    <a:pt x="1976" y="950"/>
                    <a:pt x="1881" y="819"/>
                    <a:pt x="1762" y="724"/>
                  </a:cubicBezTo>
                  <a:cubicBezTo>
                    <a:pt x="1639" y="629"/>
                    <a:pt x="1497" y="570"/>
                    <a:pt x="1350" y="546"/>
                  </a:cubicBezTo>
                  <a:cubicBezTo>
                    <a:pt x="1281" y="535"/>
                    <a:pt x="1211" y="530"/>
                    <a:pt x="1140" y="530"/>
                  </a:cubicBezTo>
                  <a:cubicBezTo>
                    <a:pt x="1033" y="530"/>
                    <a:pt x="927" y="542"/>
                    <a:pt x="824" y="566"/>
                  </a:cubicBezTo>
                  <a:cubicBezTo>
                    <a:pt x="519" y="637"/>
                    <a:pt x="242" y="788"/>
                    <a:pt x="1" y="989"/>
                  </a:cubicBezTo>
                  <a:lnTo>
                    <a:pt x="1" y="7255"/>
                  </a:lnTo>
                  <a:lnTo>
                    <a:pt x="18989" y="7255"/>
                  </a:lnTo>
                  <a:cubicBezTo>
                    <a:pt x="18961" y="7109"/>
                    <a:pt x="18973" y="6939"/>
                    <a:pt x="18949" y="6788"/>
                  </a:cubicBezTo>
                  <a:cubicBezTo>
                    <a:pt x="18894" y="6400"/>
                    <a:pt x="18569" y="6088"/>
                    <a:pt x="18197" y="5957"/>
                  </a:cubicBezTo>
                  <a:cubicBezTo>
                    <a:pt x="18000" y="5886"/>
                    <a:pt x="17793" y="5858"/>
                    <a:pt x="17584" y="5858"/>
                  </a:cubicBezTo>
                  <a:cubicBezTo>
                    <a:pt x="17399" y="5858"/>
                    <a:pt x="17212" y="5880"/>
                    <a:pt x="17029" y="5914"/>
                  </a:cubicBezTo>
                  <a:cubicBezTo>
                    <a:pt x="16819" y="5950"/>
                    <a:pt x="16602" y="6000"/>
                    <a:pt x="16392" y="6000"/>
                  </a:cubicBezTo>
                  <a:cubicBezTo>
                    <a:pt x="16281" y="6000"/>
                    <a:pt x="16172" y="5986"/>
                    <a:pt x="16067" y="5949"/>
                  </a:cubicBezTo>
                  <a:cubicBezTo>
                    <a:pt x="15588" y="5791"/>
                    <a:pt x="15371" y="5260"/>
                    <a:pt x="15165" y="4801"/>
                  </a:cubicBezTo>
                  <a:cubicBezTo>
                    <a:pt x="14840" y="4085"/>
                    <a:pt x="14397" y="3408"/>
                    <a:pt x="13783" y="2917"/>
                  </a:cubicBezTo>
                  <a:cubicBezTo>
                    <a:pt x="13388" y="2604"/>
                    <a:pt x="12936" y="2379"/>
                    <a:pt x="12509" y="2114"/>
                  </a:cubicBezTo>
                  <a:cubicBezTo>
                    <a:pt x="11642" y="1579"/>
                    <a:pt x="10878" y="879"/>
                    <a:pt x="9968" y="423"/>
                  </a:cubicBezTo>
                  <a:cubicBezTo>
                    <a:pt x="9457" y="168"/>
                    <a:pt x="8871" y="1"/>
                    <a:pt x="8303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Google Shape;174;p17"/>
          <p:cNvSpPr/>
          <p:nvPr/>
        </p:nvSpPr>
        <p:spPr>
          <a:xfrm>
            <a:off x="-272933" y="427532"/>
            <a:ext cx="12997167" cy="680570"/>
          </a:xfrm>
          <a:custGeom>
            <a:avLst/>
            <a:gdLst/>
            <a:ahLst/>
            <a:cxnLst/>
            <a:rect l="l" t="t" r="r" b="b"/>
            <a:pathLst>
              <a:path w="45308" h="3904" extrusionOk="0">
                <a:moveTo>
                  <a:pt x="9372" y="0"/>
                </a:moveTo>
                <a:cubicBezTo>
                  <a:pt x="6199" y="0"/>
                  <a:pt x="3056" y="330"/>
                  <a:pt x="0" y="1220"/>
                </a:cubicBezTo>
                <a:lnTo>
                  <a:pt x="4" y="1220"/>
                </a:lnTo>
                <a:cubicBezTo>
                  <a:pt x="159" y="2233"/>
                  <a:pt x="705" y="2894"/>
                  <a:pt x="519" y="3903"/>
                </a:cubicBezTo>
                <a:cubicBezTo>
                  <a:pt x="5211" y="1875"/>
                  <a:pt x="10323" y="827"/>
                  <a:pt x="15434" y="827"/>
                </a:cubicBezTo>
                <a:cubicBezTo>
                  <a:pt x="16597" y="827"/>
                  <a:pt x="17760" y="881"/>
                  <a:pt x="18917" y="990"/>
                </a:cubicBezTo>
                <a:cubicBezTo>
                  <a:pt x="23291" y="1406"/>
                  <a:pt x="27558" y="2581"/>
                  <a:pt x="31908" y="3211"/>
                </a:cubicBezTo>
                <a:cubicBezTo>
                  <a:pt x="33832" y="3487"/>
                  <a:pt x="35797" y="3702"/>
                  <a:pt x="37738" y="3702"/>
                </a:cubicBezTo>
                <a:cubicBezTo>
                  <a:pt x="40187" y="3702"/>
                  <a:pt x="42597" y="3361"/>
                  <a:pt x="44840" y="2372"/>
                </a:cubicBezTo>
                <a:cubicBezTo>
                  <a:pt x="44994" y="2067"/>
                  <a:pt x="45153" y="1841"/>
                  <a:pt x="45307" y="1536"/>
                </a:cubicBezTo>
                <a:lnTo>
                  <a:pt x="45307" y="1536"/>
                </a:lnTo>
                <a:cubicBezTo>
                  <a:pt x="42371" y="2342"/>
                  <a:pt x="39363" y="2644"/>
                  <a:pt x="36329" y="2644"/>
                </a:cubicBezTo>
                <a:cubicBezTo>
                  <a:pt x="31778" y="2644"/>
                  <a:pt x="27167" y="1965"/>
                  <a:pt x="22650" y="1291"/>
                </a:cubicBezTo>
                <a:cubicBezTo>
                  <a:pt x="18268" y="639"/>
                  <a:pt x="13790" y="0"/>
                  <a:pt x="9372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717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 flipH="1">
            <a:off x="-490734" y="533106"/>
            <a:ext cx="13193237" cy="563111"/>
          </a:xfrm>
          <a:custGeom>
            <a:avLst/>
            <a:gdLst/>
            <a:ahLst/>
            <a:cxnLst/>
            <a:rect l="l" t="t" r="r" b="b"/>
            <a:pathLst>
              <a:path w="45308" h="3904" extrusionOk="0">
                <a:moveTo>
                  <a:pt x="9372" y="0"/>
                </a:moveTo>
                <a:cubicBezTo>
                  <a:pt x="6199" y="0"/>
                  <a:pt x="3056" y="330"/>
                  <a:pt x="0" y="1220"/>
                </a:cubicBezTo>
                <a:lnTo>
                  <a:pt x="4" y="1220"/>
                </a:lnTo>
                <a:cubicBezTo>
                  <a:pt x="159" y="2233"/>
                  <a:pt x="705" y="2894"/>
                  <a:pt x="519" y="3903"/>
                </a:cubicBezTo>
                <a:cubicBezTo>
                  <a:pt x="5211" y="1875"/>
                  <a:pt x="10323" y="827"/>
                  <a:pt x="15434" y="827"/>
                </a:cubicBezTo>
                <a:cubicBezTo>
                  <a:pt x="16597" y="827"/>
                  <a:pt x="17760" y="881"/>
                  <a:pt x="18917" y="990"/>
                </a:cubicBezTo>
                <a:cubicBezTo>
                  <a:pt x="23291" y="1406"/>
                  <a:pt x="27558" y="2581"/>
                  <a:pt x="31908" y="3211"/>
                </a:cubicBezTo>
                <a:cubicBezTo>
                  <a:pt x="33832" y="3487"/>
                  <a:pt x="35797" y="3702"/>
                  <a:pt x="37738" y="3702"/>
                </a:cubicBezTo>
                <a:cubicBezTo>
                  <a:pt x="40187" y="3702"/>
                  <a:pt x="42597" y="3361"/>
                  <a:pt x="44840" y="2372"/>
                </a:cubicBezTo>
                <a:cubicBezTo>
                  <a:pt x="44994" y="2067"/>
                  <a:pt x="45153" y="1841"/>
                  <a:pt x="45307" y="1536"/>
                </a:cubicBezTo>
                <a:lnTo>
                  <a:pt x="45307" y="1536"/>
                </a:lnTo>
                <a:cubicBezTo>
                  <a:pt x="42371" y="2342"/>
                  <a:pt x="39363" y="2644"/>
                  <a:pt x="36329" y="2644"/>
                </a:cubicBezTo>
                <a:cubicBezTo>
                  <a:pt x="31778" y="2644"/>
                  <a:pt x="27167" y="1965"/>
                  <a:pt x="22650" y="1291"/>
                </a:cubicBezTo>
                <a:cubicBezTo>
                  <a:pt x="18268" y="639"/>
                  <a:pt x="13790" y="0"/>
                  <a:pt x="9372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9" name="Google Shape;179;p18"/>
          <p:cNvGrpSpPr/>
          <p:nvPr/>
        </p:nvGrpSpPr>
        <p:grpSpPr>
          <a:xfrm flipH="1">
            <a:off x="-911305" y="6341473"/>
            <a:ext cx="14026459" cy="1628958"/>
            <a:chOff x="-9" y="3792554"/>
            <a:chExt cx="9144029" cy="1365598"/>
          </a:xfrm>
        </p:grpSpPr>
        <p:sp>
          <p:nvSpPr>
            <p:cNvPr id="180" name="Google Shape;180;p18"/>
            <p:cNvSpPr/>
            <p:nvPr/>
          </p:nvSpPr>
          <p:spPr>
            <a:xfrm>
              <a:off x="32265" y="3792554"/>
              <a:ext cx="9111755" cy="1365580"/>
            </a:xfrm>
            <a:custGeom>
              <a:avLst/>
              <a:gdLst/>
              <a:ahLst/>
              <a:cxnLst/>
              <a:rect l="l" t="t" r="r" b="b"/>
              <a:pathLst>
                <a:path w="41112" h="5249" extrusionOk="0">
                  <a:moveTo>
                    <a:pt x="6630" y="1"/>
                  </a:moveTo>
                  <a:cubicBezTo>
                    <a:pt x="5952" y="1"/>
                    <a:pt x="5274" y="21"/>
                    <a:pt x="4596" y="67"/>
                  </a:cubicBezTo>
                  <a:cubicBezTo>
                    <a:pt x="3056" y="174"/>
                    <a:pt x="1532" y="407"/>
                    <a:pt x="0" y="570"/>
                  </a:cubicBezTo>
                  <a:lnTo>
                    <a:pt x="0" y="5248"/>
                  </a:lnTo>
                  <a:lnTo>
                    <a:pt x="41111" y="5248"/>
                  </a:lnTo>
                  <a:lnTo>
                    <a:pt x="41111" y="2303"/>
                  </a:lnTo>
                  <a:cubicBezTo>
                    <a:pt x="40755" y="2252"/>
                    <a:pt x="40403" y="2185"/>
                    <a:pt x="40050" y="2117"/>
                  </a:cubicBezTo>
                  <a:cubicBezTo>
                    <a:pt x="39591" y="2034"/>
                    <a:pt x="39140" y="1943"/>
                    <a:pt x="38681" y="1876"/>
                  </a:cubicBezTo>
                  <a:cubicBezTo>
                    <a:pt x="36397" y="1524"/>
                    <a:pt x="34327" y="1852"/>
                    <a:pt x="32039" y="1539"/>
                  </a:cubicBezTo>
                  <a:cubicBezTo>
                    <a:pt x="29601" y="1211"/>
                    <a:pt x="27107" y="1128"/>
                    <a:pt x="23287" y="1017"/>
                  </a:cubicBezTo>
                  <a:cubicBezTo>
                    <a:pt x="23114" y="1012"/>
                    <a:pt x="22942" y="1010"/>
                    <a:pt x="22769" y="1010"/>
                  </a:cubicBezTo>
                  <a:cubicBezTo>
                    <a:pt x="21790" y="1010"/>
                    <a:pt x="20811" y="1076"/>
                    <a:pt x="19835" y="1076"/>
                  </a:cubicBezTo>
                  <a:cubicBezTo>
                    <a:pt x="19430" y="1076"/>
                    <a:pt x="19027" y="1065"/>
                    <a:pt x="18624" y="1033"/>
                  </a:cubicBezTo>
                  <a:cubicBezTo>
                    <a:pt x="17037" y="902"/>
                    <a:pt x="15454" y="712"/>
                    <a:pt x="13870" y="534"/>
                  </a:cubicBezTo>
                  <a:cubicBezTo>
                    <a:pt x="11465" y="259"/>
                    <a:pt x="9048" y="1"/>
                    <a:pt x="663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2265" y="3793076"/>
              <a:ext cx="8875702" cy="630356"/>
            </a:xfrm>
            <a:custGeom>
              <a:avLst/>
              <a:gdLst/>
              <a:ahLst/>
              <a:cxnLst/>
              <a:rect l="l" t="t" r="r" b="b"/>
              <a:pathLst>
                <a:path w="40051" h="2423" extrusionOk="0">
                  <a:moveTo>
                    <a:pt x="6657" y="1"/>
                  </a:moveTo>
                  <a:cubicBezTo>
                    <a:pt x="5970" y="1"/>
                    <a:pt x="5283" y="21"/>
                    <a:pt x="4596" y="69"/>
                  </a:cubicBezTo>
                  <a:cubicBezTo>
                    <a:pt x="3056" y="172"/>
                    <a:pt x="1532" y="409"/>
                    <a:pt x="0" y="568"/>
                  </a:cubicBezTo>
                  <a:lnTo>
                    <a:pt x="0" y="1419"/>
                  </a:lnTo>
                  <a:cubicBezTo>
                    <a:pt x="1449" y="1336"/>
                    <a:pt x="2890" y="1003"/>
                    <a:pt x="4347" y="983"/>
                  </a:cubicBezTo>
                  <a:cubicBezTo>
                    <a:pt x="4393" y="983"/>
                    <a:pt x="4440" y="982"/>
                    <a:pt x="4487" y="982"/>
                  </a:cubicBezTo>
                  <a:cubicBezTo>
                    <a:pt x="6782" y="982"/>
                    <a:pt x="9029" y="1728"/>
                    <a:pt x="11325" y="1751"/>
                  </a:cubicBezTo>
                  <a:cubicBezTo>
                    <a:pt x="11367" y="1752"/>
                    <a:pt x="11410" y="1752"/>
                    <a:pt x="11452" y="1752"/>
                  </a:cubicBezTo>
                  <a:cubicBezTo>
                    <a:pt x="12791" y="1752"/>
                    <a:pt x="14134" y="1520"/>
                    <a:pt x="15469" y="1520"/>
                  </a:cubicBezTo>
                  <a:cubicBezTo>
                    <a:pt x="15833" y="1520"/>
                    <a:pt x="16196" y="1537"/>
                    <a:pt x="16558" y="1581"/>
                  </a:cubicBezTo>
                  <a:cubicBezTo>
                    <a:pt x="17955" y="1743"/>
                    <a:pt x="19289" y="2301"/>
                    <a:pt x="20690" y="2404"/>
                  </a:cubicBezTo>
                  <a:cubicBezTo>
                    <a:pt x="20861" y="2417"/>
                    <a:pt x="21032" y="2422"/>
                    <a:pt x="21202" y="2422"/>
                  </a:cubicBezTo>
                  <a:cubicBezTo>
                    <a:pt x="22677" y="2422"/>
                    <a:pt x="24135" y="2003"/>
                    <a:pt x="25615" y="1886"/>
                  </a:cubicBezTo>
                  <a:cubicBezTo>
                    <a:pt x="25944" y="1859"/>
                    <a:pt x="26274" y="1848"/>
                    <a:pt x="26604" y="1848"/>
                  </a:cubicBezTo>
                  <a:cubicBezTo>
                    <a:pt x="27840" y="1848"/>
                    <a:pt x="29080" y="2008"/>
                    <a:pt x="30317" y="2123"/>
                  </a:cubicBezTo>
                  <a:cubicBezTo>
                    <a:pt x="31918" y="2272"/>
                    <a:pt x="33527" y="2346"/>
                    <a:pt x="35136" y="2346"/>
                  </a:cubicBezTo>
                  <a:cubicBezTo>
                    <a:pt x="36777" y="2346"/>
                    <a:pt x="38418" y="2269"/>
                    <a:pt x="40050" y="2115"/>
                  </a:cubicBezTo>
                  <a:cubicBezTo>
                    <a:pt x="39591" y="2032"/>
                    <a:pt x="39140" y="1945"/>
                    <a:pt x="38681" y="1874"/>
                  </a:cubicBezTo>
                  <a:cubicBezTo>
                    <a:pt x="36397" y="1522"/>
                    <a:pt x="34327" y="1850"/>
                    <a:pt x="32039" y="1541"/>
                  </a:cubicBezTo>
                  <a:cubicBezTo>
                    <a:pt x="29601" y="1209"/>
                    <a:pt x="27107" y="1126"/>
                    <a:pt x="23287" y="1019"/>
                  </a:cubicBezTo>
                  <a:cubicBezTo>
                    <a:pt x="23114" y="1014"/>
                    <a:pt x="22941" y="1012"/>
                    <a:pt x="22768" y="1012"/>
                  </a:cubicBezTo>
                  <a:cubicBezTo>
                    <a:pt x="21800" y="1012"/>
                    <a:pt x="20831" y="1076"/>
                    <a:pt x="19865" y="1076"/>
                  </a:cubicBezTo>
                  <a:cubicBezTo>
                    <a:pt x="19450" y="1076"/>
                    <a:pt x="19037" y="1065"/>
                    <a:pt x="18624" y="1031"/>
                  </a:cubicBezTo>
                  <a:cubicBezTo>
                    <a:pt x="17037" y="900"/>
                    <a:pt x="15454" y="714"/>
                    <a:pt x="13870" y="532"/>
                  </a:cubicBezTo>
                  <a:cubicBezTo>
                    <a:pt x="11474" y="258"/>
                    <a:pt x="9066" y="1"/>
                    <a:pt x="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-9" y="4498907"/>
              <a:ext cx="9143925" cy="659245"/>
            </a:xfrm>
            <a:custGeom>
              <a:avLst/>
              <a:gdLst/>
              <a:ahLst/>
              <a:cxnLst/>
              <a:rect l="l" t="t" r="r" b="b"/>
              <a:pathLst>
                <a:path w="41112" h="2534" extrusionOk="0">
                  <a:moveTo>
                    <a:pt x="13557" y="1"/>
                  </a:moveTo>
                  <a:cubicBezTo>
                    <a:pt x="12754" y="1"/>
                    <a:pt x="11947" y="116"/>
                    <a:pt x="11167" y="309"/>
                  </a:cubicBezTo>
                  <a:cubicBezTo>
                    <a:pt x="8981" y="843"/>
                    <a:pt x="6816" y="1971"/>
                    <a:pt x="4624" y="1971"/>
                  </a:cubicBezTo>
                  <a:cubicBezTo>
                    <a:pt x="4220" y="1971"/>
                    <a:pt x="3815" y="1932"/>
                    <a:pt x="3408" y="1845"/>
                  </a:cubicBezTo>
                  <a:cubicBezTo>
                    <a:pt x="2169" y="1575"/>
                    <a:pt x="1089" y="871"/>
                    <a:pt x="0" y="190"/>
                  </a:cubicBezTo>
                  <a:lnTo>
                    <a:pt x="0" y="2533"/>
                  </a:lnTo>
                  <a:lnTo>
                    <a:pt x="41111" y="2533"/>
                  </a:lnTo>
                  <a:lnTo>
                    <a:pt x="41111" y="895"/>
                  </a:lnTo>
                  <a:cubicBezTo>
                    <a:pt x="40289" y="672"/>
                    <a:pt x="39408" y="609"/>
                    <a:pt x="38535" y="609"/>
                  </a:cubicBezTo>
                  <a:cubicBezTo>
                    <a:pt x="38291" y="609"/>
                    <a:pt x="38048" y="614"/>
                    <a:pt x="37806" y="621"/>
                  </a:cubicBezTo>
                  <a:cubicBezTo>
                    <a:pt x="32969" y="792"/>
                    <a:pt x="28211" y="1951"/>
                    <a:pt x="23374" y="2145"/>
                  </a:cubicBezTo>
                  <a:cubicBezTo>
                    <a:pt x="23055" y="2157"/>
                    <a:pt x="22734" y="2165"/>
                    <a:pt x="22414" y="2165"/>
                  </a:cubicBezTo>
                  <a:cubicBezTo>
                    <a:pt x="21357" y="2165"/>
                    <a:pt x="20302" y="2079"/>
                    <a:pt x="19293" y="1769"/>
                  </a:cubicBezTo>
                  <a:cubicBezTo>
                    <a:pt x="17983" y="1370"/>
                    <a:pt x="16799" y="606"/>
                    <a:pt x="15473" y="245"/>
                  </a:cubicBezTo>
                  <a:cubicBezTo>
                    <a:pt x="14849" y="76"/>
                    <a:pt x="14205" y="1"/>
                    <a:pt x="13557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2457845" y="4641506"/>
              <a:ext cx="301884" cy="142010"/>
            </a:xfrm>
            <a:custGeom>
              <a:avLst/>
              <a:gdLst/>
              <a:ahLst/>
              <a:cxnLst/>
              <a:rect l="l" t="t" r="r" b="b"/>
              <a:pathLst>
                <a:path w="1160" h="525" extrusionOk="0">
                  <a:moveTo>
                    <a:pt x="650" y="1"/>
                  </a:moveTo>
                  <a:cubicBezTo>
                    <a:pt x="607" y="1"/>
                    <a:pt x="565" y="4"/>
                    <a:pt x="523" y="10"/>
                  </a:cubicBezTo>
                  <a:cubicBezTo>
                    <a:pt x="384" y="30"/>
                    <a:pt x="226" y="81"/>
                    <a:pt x="127" y="184"/>
                  </a:cubicBezTo>
                  <a:cubicBezTo>
                    <a:pt x="63" y="251"/>
                    <a:pt x="0" y="374"/>
                    <a:pt x="95" y="445"/>
                  </a:cubicBezTo>
                  <a:cubicBezTo>
                    <a:pt x="189" y="521"/>
                    <a:pt x="385" y="524"/>
                    <a:pt x="515" y="524"/>
                  </a:cubicBezTo>
                  <a:cubicBezTo>
                    <a:pt x="528" y="524"/>
                    <a:pt x="539" y="524"/>
                    <a:pt x="550" y="524"/>
                  </a:cubicBezTo>
                  <a:cubicBezTo>
                    <a:pt x="561" y="525"/>
                    <a:pt x="572" y="525"/>
                    <a:pt x="583" y="525"/>
                  </a:cubicBezTo>
                  <a:cubicBezTo>
                    <a:pt x="730" y="525"/>
                    <a:pt x="877" y="499"/>
                    <a:pt x="1010" y="425"/>
                  </a:cubicBezTo>
                  <a:cubicBezTo>
                    <a:pt x="1049" y="402"/>
                    <a:pt x="1093" y="374"/>
                    <a:pt x="1120" y="334"/>
                  </a:cubicBezTo>
                  <a:cubicBezTo>
                    <a:pt x="1148" y="295"/>
                    <a:pt x="1160" y="243"/>
                    <a:pt x="1144" y="196"/>
                  </a:cubicBezTo>
                  <a:cubicBezTo>
                    <a:pt x="1124" y="144"/>
                    <a:pt x="1073" y="109"/>
                    <a:pt x="1025" y="85"/>
                  </a:cubicBezTo>
                  <a:cubicBezTo>
                    <a:pt x="909" y="28"/>
                    <a:pt x="780" y="1"/>
                    <a:pt x="650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2007755" y="4560336"/>
              <a:ext cx="172282" cy="81149"/>
            </a:xfrm>
            <a:custGeom>
              <a:avLst/>
              <a:gdLst/>
              <a:ahLst/>
              <a:cxnLst/>
              <a:rect l="l" t="t" r="r" b="b"/>
              <a:pathLst>
                <a:path w="662" h="300" extrusionOk="0">
                  <a:moveTo>
                    <a:pt x="372" y="0"/>
                  </a:moveTo>
                  <a:cubicBezTo>
                    <a:pt x="347" y="0"/>
                    <a:pt x="322" y="2"/>
                    <a:pt x="297" y="6"/>
                  </a:cubicBezTo>
                  <a:cubicBezTo>
                    <a:pt x="218" y="18"/>
                    <a:pt x="131" y="46"/>
                    <a:pt x="72" y="105"/>
                  </a:cubicBezTo>
                  <a:cubicBezTo>
                    <a:pt x="36" y="145"/>
                    <a:pt x="0" y="212"/>
                    <a:pt x="52" y="256"/>
                  </a:cubicBezTo>
                  <a:cubicBezTo>
                    <a:pt x="115" y="299"/>
                    <a:pt x="242" y="299"/>
                    <a:pt x="313" y="299"/>
                  </a:cubicBezTo>
                  <a:cubicBezTo>
                    <a:pt x="404" y="299"/>
                    <a:pt x="495" y="288"/>
                    <a:pt x="574" y="244"/>
                  </a:cubicBezTo>
                  <a:cubicBezTo>
                    <a:pt x="598" y="232"/>
                    <a:pt x="622" y="212"/>
                    <a:pt x="638" y="193"/>
                  </a:cubicBezTo>
                  <a:cubicBezTo>
                    <a:pt x="653" y="169"/>
                    <a:pt x="661" y="137"/>
                    <a:pt x="653" y="113"/>
                  </a:cubicBezTo>
                  <a:cubicBezTo>
                    <a:pt x="642" y="82"/>
                    <a:pt x="614" y="62"/>
                    <a:pt x="582" y="50"/>
                  </a:cubicBezTo>
                  <a:cubicBezTo>
                    <a:pt x="517" y="18"/>
                    <a:pt x="446" y="0"/>
                    <a:pt x="372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5" name="Google Shape;185;p18"/>
          <p:cNvSpPr/>
          <p:nvPr/>
        </p:nvSpPr>
        <p:spPr>
          <a:xfrm>
            <a:off x="114716" y="185994"/>
            <a:ext cx="1303140" cy="402359"/>
          </a:xfrm>
          <a:custGeom>
            <a:avLst/>
            <a:gdLst/>
            <a:ahLst/>
            <a:cxnLst/>
            <a:rect l="l" t="t" r="r" b="b"/>
            <a:pathLst>
              <a:path w="5852" h="2271" extrusionOk="0">
                <a:moveTo>
                  <a:pt x="2750" y="1"/>
                </a:moveTo>
                <a:cubicBezTo>
                  <a:pt x="2732" y="1"/>
                  <a:pt x="2713" y="2"/>
                  <a:pt x="2693" y="4"/>
                </a:cubicBezTo>
                <a:cubicBezTo>
                  <a:pt x="2235" y="49"/>
                  <a:pt x="2418" y="677"/>
                  <a:pt x="2463" y="813"/>
                </a:cubicBezTo>
                <a:lnTo>
                  <a:pt x="2463" y="813"/>
                </a:lnTo>
                <a:cubicBezTo>
                  <a:pt x="2442" y="772"/>
                  <a:pt x="2374" y="693"/>
                  <a:pt x="2155" y="672"/>
                </a:cubicBezTo>
                <a:cubicBezTo>
                  <a:pt x="2146" y="672"/>
                  <a:pt x="2136" y="671"/>
                  <a:pt x="2128" y="671"/>
                </a:cubicBezTo>
                <a:cubicBezTo>
                  <a:pt x="1860" y="671"/>
                  <a:pt x="1941" y="1068"/>
                  <a:pt x="1941" y="1068"/>
                </a:cubicBezTo>
                <a:cubicBezTo>
                  <a:pt x="1941" y="1068"/>
                  <a:pt x="1761" y="853"/>
                  <a:pt x="1465" y="853"/>
                </a:cubicBezTo>
                <a:cubicBezTo>
                  <a:pt x="1430" y="853"/>
                  <a:pt x="1393" y="856"/>
                  <a:pt x="1355" y="862"/>
                </a:cubicBezTo>
                <a:cubicBezTo>
                  <a:pt x="991" y="930"/>
                  <a:pt x="1102" y="1365"/>
                  <a:pt x="1102" y="1365"/>
                </a:cubicBezTo>
                <a:cubicBezTo>
                  <a:pt x="1102" y="1365"/>
                  <a:pt x="1075" y="1364"/>
                  <a:pt x="1029" y="1364"/>
                </a:cubicBezTo>
                <a:cubicBezTo>
                  <a:pt x="782" y="1364"/>
                  <a:pt x="1" y="1395"/>
                  <a:pt x="212" y="1797"/>
                </a:cubicBezTo>
                <a:cubicBezTo>
                  <a:pt x="341" y="2041"/>
                  <a:pt x="672" y="2120"/>
                  <a:pt x="1047" y="2120"/>
                </a:cubicBezTo>
                <a:cubicBezTo>
                  <a:pt x="1737" y="2120"/>
                  <a:pt x="2575" y="1852"/>
                  <a:pt x="2575" y="1852"/>
                </a:cubicBezTo>
                <a:lnTo>
                  <a:pt x="2575" y="1852"/>
                </a:lnTo>
                <a:cubicBezTo>
                  <a:pt x="2575" y="1852"/>
                  <a:pt x="2460" y="2034"/>
                  <a:pt x="2753" y="2185"/>
                </a:cubicBezTo>
                <a:cubicBezTo>
                  <a:pt x="2791" y="2204"/>
                  <a:pt x="2828" y="2212"/>
                  <a:pt x="2864" y="2212"/>
                </a:cubicBezTo>
                <a:cubicBezTo>
                  <a:pt x="3106" y="2212"/>
                  <a:pt x="3303" y="1844"/>
                  <a:pt x="3303" y="1844"/>
                </a:cubicBezTo>
                <a:cubicBezTo>
                  <a:pt x="3303" y="1844"/>
                  <a:pt x="3477" y="2232"/>
                  <a:pt x="3707" y="2268"/>
                </a:cubicBezTo>
                <a:cubicBezTo>
                  <a:pt x="3720" y="2270"/>
                  <a:pt x="3733" y="2270"/>
                  <a:pt x="3746" y="2270"/>
                </a:cubicBezTo>
                <a:cubicBezTo>
                  <a:pt x="3944" y="2270"/>
                  <a:pt x="4000" y="2046"/>
                  <a:pt x="4000" y="2046"/>
                </a:cubicBezTo>
                <a:cubicBezTo>
                  <a:pt x="4000" y="2046"/>
                  <a:pt x="4589" y="2143"/>
                  <a:pt x="5091" y="2143"/>
                </a:cubicBezTo>
                <a:cubicBezTo>
                  <a:pt x="5500" y="2143"/>
                  <a:pt x="5852" y="2079"/>
                  <a:pt x="5781" y="1844"/>
                </a:cubicBezTo>
                <a:cubicBezTo>
                  <a:pt x="5692" y="1559"/>
                  <a:pt x="5418" y="1494"/>
                  <a:pt x="5186" y="1494"/>
                </a:cubicBezTo>
                <a:cubicBezTo>
                  <a:pt x="4994" y="1494"/>
                  <a:pt x="4831" y="1539"/>
                  <a:pt x="4831" y="1539"/>
                </a:cubicBezTo>
                <a:cubicBezTo>
                  <a:pt x="4831" y="1539"/>
                  <a:pt x="5005" y="1116"/>
                  <a:pt x="4684" y="977"/>
                </a:cubicBezTo>
                <a:cubicBezTo>
                  <a:pt x="4625" y="951"/>
                  <a:pt x="4569" y="940"/>
                  <a:pt x="4519" y="940"/>
                </a:cubicBezTo>
                <a:cubicBezTo>
                  <a:pt x="4327" y="940"/>
                  <a:pt x="4207" y="1094"/>
                  <a:pt x="4182" y="1129"/>
                </a:cubicBezTo>
                <a:lnTo>
                  <a:pt x="4182" y="1129"/>
                </a:lnTo>
                <a:cubicBezTo>
                  <a:pt x="4217" y="1076"/>
                  <a:pt x="4422" y="731"/>
                  <a:pt x="3988" y="490"/>
                </a:cubicBezTo>
                <a:cubicBezTo>
                  <a:pt x="3866" y="424"/>
                  <a:pt x="3764" y="399"/>
                  <a:pt x="3679" y="399"/>
                </a:cubicBezTo>
                <a:cubicBezTo>
                  <a:pt x="3432" y="399"/>
                  <a:pt x="3331" y="609"/>
                  <a:pt x="3331" y="609"/>
                </a:cubicBezTo>
                <a:cubicBezTo>
                  <a:pt x="3331" y="609"/>
                  <a:pt x="3217" y="1"/>
                  <a:pt x="2750" y="1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582671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057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9"/>
          <p:cNvSpPr txBox="1">
            <a:spLocks noGrp="1"/>
          </p:cNvSpPr>
          <p:nvPr>
            <p:ph type="subTitle" idx="1"/>
          </p:nvPr>
        </p:nvSpPr>
        <p:spPr>
          <a:xfrm flipH="1">
            <a:off x="582714" y="1524474"/>
            <a:ext cx="3463013" cy="1049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90" name="Google Shape;190;p19"/>
          <p:cNvGrpSpPr/>
          <p:nvPr/>
        </p:nvGrpSpPr>
        <p:grpSpPr>
          <a:xfrm>
            <a:off x="-478589" y="5942258"/>
            <a:ext cx="13344530" cy="937310"/>
            <a:chOff x="-9" y="3792554"/>
            <a:chExt cx="9144029" cy="1365598"/>
          </a:xfrm>
        </p:grpSpPr>
        <p:sp>
          <p:nvSpPr>
            <p:cNvPr id="191" name="Google Shape;191;p19"/>
            <p:cNvSpPr/>
            <p:nvPr/>
          </p:nvSpPr>
          <p:spPr>
            <a:xfrm>
              <a:off x="32265" y="3792554"/>
              <a:ext cx="9111755" cy="1365580"/>
            </a:xfrm>
            <a:custGeom>
              <a:avLst/>
              <a:gdLst/>
              <a:ahLst/>
              <a:cxnLst/>
              <a:rect l="l" t="t" r="r" b="b"/>
              <a:pathLst>
                <a:path w="41112" h="5249" extrusionOk="0">
                  <a:moveTo>
                    <a:pt x="6630" y="1"/>
                  </a:moveTo>
                  <a:cubicBezTo>
                    <a:pt x="5952" y="1"/>
                    <a:pt x="5274" y="21"/>
                    <a:pt x="4596" y="67"/>
                  </a:cubicBezTo>
                  <a:cubicBezTo>
                    <a:pt x="3056" y="174"/>
                    <a:pt x="1532" y="407"/>
                    <a:pt x="0" y="570"/>
                  </a:cubicBezTo>
                  <a:lnTo>
                    <a:pt x="0" y="5248"/>
                  </a:lnTo>
                  <a:lnTo>
                    <a:pt x="41111" y="5248"/>
                  </a:lnTo>
                  <a:lnTo>
                    <a:pt x="41111" y="2303"/>
                  </a:lnTo>
                  <a:cubicBezTo>
                    <a:pt x="40755" y="2252"/>
                    <a:pt x="40403" y="2185"/>
                    <a:pt x="40050" y="2117"/>
                  </a:cubicBezTo>
                  <a:cubicBezTo>
                    <a:pt x="39591" y="2034"/>
                    <a:pt x="39140" y="1943"/>
                    <a:pt x="38681" y="1876"/>
                  </a:cubicBezTo>
                  <a:cubicBezTo>
                    <a:pt x="36397" y="1524"/>
                    <a:pt x="34327" y="1852"/>
                    <a:pt x="32039" y="1539"/>
                  </a:cubicBezTo>
                  <a:cubicBezTo>
                    <a:pt x="29601" y="1211"/>
                    <a:pt x="27107" y="1128"/>
                    <a:pt x="23287" y="1017"/>
                  </a:cubicBezTo>
                  <a:cubicBezTo>
                    <a:pt x="23114" y="1012"/>
                    <a:pt x="22942" y="1010"/>
                    <a:pt x="22769" y="1010"/>
                  </a:cubicBezTo>
                  <a:cubicBezTo>
                    <a:pt x="21790" y="1010"/>
                    <a:pt x="20811" y="1076"/>
                    <a:pt x="19835" y="1076"/>
                  </a:cubicBezTo>
                  <a:cubicBezTo>
                    <a:pt x="19430" y="1076"/>
                    <a:pt x="19027" y="1065"/>
                    <a:pt x="18624" y="1033"/>
                  </a:cubicBezTo>
                  <a:cubicBezTo>
                    <a:pt x="17037" y="902"/>
                    <a:pt x="15454" y="712"/>
                    <a:pt x="13870" y="534"/>
                  </a:cubicBezTo>
                  <a:cubicBezTo>
                    <a:pt x="11465" y="259"/>
                    <a:pt x="9048" y="1"/>
                    <a:pt x="6630" y="1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32265" y="3793076"/>
              <a:ext cx="8875702" cy="630356"/>
            </a:xfrm>
            <a:custGeom>
              <a:avLst/>
              <a:gdLst/>
              <a:ahLst/>
              <a:cxnLst/>
              <a:rect l="l" t="t" r="r" b="b"/>
              <a:pathLst>
                <a:path w="40051" h="2423" extrusionOk="0">
                  <a:moveTo>
                    <a:pt x="6657" y="1"/>
                  </a:moveTo>
                  <a:cubicBezTo>
                    <a:pt x="5970" y="1"/>
                    <a:pt x="5283" y="21"/>
                    <a:pt x="4596" y="69"/>
                  </a:cubicBezTo>
                  <a:cubicBezTo>
                    <a:pt x="3056" y="172"/>
                    <a:pt x="1532" y="409"/>
                    <a:pt x="0" y="568"/>
                  </a:cubicBezTo>
                  <a:lnTo>
                    <a:pt x="0" y="1419"/>
                  </a:lnTo>
                  <a:cubicBezTo>
                    <a:pt x="1449" y="1336"/>
                    <a:pt x="2890" y="1003"/>
                    <a:pt x="4347" y="983"/>
                  </a:cubicBezTo>
                  <a:cubicBezTo>
                    <a:pt x="4393" y="983"/>
                    <a:pt x="4440" y="982"/>
                    <a:pt x="4487" y="982"/>
                  </a:cubicBezTo>
                  <a:cubicBezTo>
                    <a:pt x="6782" y="982"/>
                    <a:pt x="9029" y="1728"/>
                    <a:pt x="11325" y="1751"/>
                  </a:cubicBezTo>
                  <a:cubicBezTo>
                    <a:pt x="11367" y="1752"/>
                    <a:pt x="11410" y="1752"/>
                    <a:pt x="11452" y="1752"/>
                  </a:cubicBezTo>
                  <a:cubicBezTo>
                    <a:pt x="12791" y="1752"/>
                    <a:pt x="14134" y="1520"/>
                    <a:pt x="15469" y="1520"/>
                  </a:cubicBezTo>
                  <a:cubicBezTo>
                    <a:pt x="15833" y="1520"/>
                    <a:pt x="16196" y="1537"/>
                    <a:pt x="16558" y="1581"/>
                  </a:cubicBezTo>
                  <a:cubicBezTo>
                    <a:pt x="17955" y="1743"/>
                    <a:pt x="19289" y="2301"/>
                    <a:pt x="20690" y="2404"/>
                  </a:cubicBezTo>
                  <a:cubicBezTo>
                    <a:pt x="20861" y="2417"/>
                    <a:pt x="21032" y="2422"/>
                    <a:pt x="21202" y="2422"/>
                  </a:cubicBezTo>
                  <a:cubicBezTo>
                    <a:pt x="22677" y="2422"/>
                    <a:pt x="24135" y="2003"/>
                    <a:pt x="25615" y="1886"/>
                  </a:cubicBezTo>
                  <a:cubicBezTo>
                    <a:pt x="25944" y="1859"/>
                    <a:pt x="26274" y="1848"/>
                    <a:pt x="26604" y="1848"/>
                  </a:cubicBezTo>
                  <a:cubicBezTo>
                    <a:pt x="27840" y="1848"/>
                    <a:pt x="29080" y="2008"/>
                    <a:pt x="30317" y="2123"/>
                  </a:cubicBezTo>
                  <a:cubicBezTo>
                    <a:pt x="31918" y="2272"/>
                    <a:pt x="33527" y="2346"/>
                    <a:pt x="35136" y="2346"/>
                  </a:cubicBezTo>
                  <a:cubicBezTo>
                    <a:pt x="36777" y="2346"/>
                    <a:pt x="38418" y="2269"/>
                    <a:pt x="40050" y="2115"/>
                  </a:cubicBezTo>
                  <a:cubicBezTo>
                    <a:pt x="39591" y="2032"/>
                    <a:pt x="39140" y="1945"/>
                    <a:pt x="38681" y="1874"/>
                  </a:cubicBezTo>
                  <a:cubicBezTo>
                    <a:pt x="36397" y="1522"/>
                    <a:pt x="34327" y="1850"/>
                    <a:pt x="32039" y="1541"/>
                  </a:cubicBezTo>
                  <a:cubicBezTo>
                    <a:pt x="29601" y="1209"/>
                    <a:pt x="27107" y="1126"/>
                    <a:pt x="23287" y="1019"/>
                  </a:cubicBezTo>
                  <a:cubicBezTo>
                    <a:pt x="23114" y="1014"/>
                    <a:pt x="22941" y="1012"/>
                    <a:pt x="22768" y="1012"/>
                  </a:cubicBezTo>
                  <a:cubicBezTo>
                    <a:pt x="21800" y="1012"/>
                    <a:pt x="20831" y="1076"/>
                    <a:pt x="19865" y="1076"/>
                  </a:cubicBezTo>
                  <a:cubicBezTo>
                    <a:pt x="19450" y="1076"/>
                    <a:pt x="19037" y="1065"/>
                    <a:pt x="18624" y="1031"/>
                  </a:cubicBezTo>
                  <a:cubicBezTo>
                    <a:pt x="17037" y="900"/>
                    <a:pt x="15454" y="714"/>
                    <a:pt x="13870" y="532"/>
                  </a:cubicBezTo>
                  <a:cubicBezTo>
                    <a:pt x="11474" y="258"/>
                    <a:pt x="9066" y="1"/>
                    <a:pt x="6657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-9" y="4498907"/>
              <a:ext cx="9143925" cy="659245"/>
            </a:xfrm>
            <a:custGeom>
              <a:avLst/>
              <a:gdLst/>
              <a:ahLst/>
              <a:cxnLst/>
              <a:rect l="l" t="t" r="r" b="b"/>
              <a:pathLst>
                <a:path w="41112" h="2534" extrusionOk="0">
                  <a:moveTo>
                    <a:pt x="13557" y="1"/>
                  </a:moveTo>
                  <a:cubicBezTo>
                    <a:pt x="12754" y="1"/>
                    <a:pt x="11947" y="116"/>
                    <a:pt x="11167" y="309"/>
                  </a:cubicBezTo>
                  <a:cubicBezTo>
                    <a:pt x="8981" y="843"/>
                    <a:pt x="6816" y="1971"/>
                    <a:pt x="4624" y="1971"/>
                  </a:cubicBezTo>
                  <a:cubicBezTo>
                    <a:pt x="4220" y="1971"/>
                    <a:pt x="3815" y="1932"/>
                    <a:pt x="3408" y="1845"/>
                  </a:cubicBezTo>
                  <a:cubicBezTo>
                    <a:pt x="2169" y="1575"/>
                    <a:pt x="1089" y="871"/>
                    <a:pt x="0" y="190"/>
                  </a:cubicBezTo>
                  <a:lnTo>
                    <a:pt x="0" y="2533"/>
                  </a:lnTo>
                  <a:lnTo>
                    <a:pt x="41111" y="2533"/>
                  </a:lnTo>
                  <a:lnTo>
                    <a:pt x="41111" y="895"/>
                  </a:lnTo>
                  <a:cubicBezTo>
                    <a:pt x="40289" y="672"/>
                    <a:pt x="39408" y="609"/>
                    <a:pt x="38535" y="609"/>
                  </a:cubicBezTo>
                  <a:cubicBezTo>
                    <a:pt x="38291" y="609"/>
                    <a:pt x="38048" y="614"/>
                    <a:pt x="37806" y="621"/>
                  </a:cubicBezTo>
                  <a:cubicBezTo>
                    <a:pt x="32969" y="792"/>
                    <a:pt x="28211" y="1951"/>
                    <a:pt x="23374" y="2145"/>
                  </a:cubicBezTo>
                  <a:cubicBezTo>
                    <a:pt x="23055" y="2157"/>
                    <a:pt x="22734" y="2165"/>
                    <a:pt x="22414" y="2165"/>
                  </a:cubicBezTo>
                  <a:cubicBezTo>
                    <a:pt x="21357" y="2165"/>
                    <a:pt x="20302" y="2079"/>
                    <a:pt x="19293" y="1769"/>
                  </a:cubicBezTo>
                  <a:cubicBezTo>
                    <a:pt x="17983" y="1370"/>
                    <a:pt x="16799" y="606"/>
                    <a:pt x="15473" y="245"/>
                  </a:cubicBezTo>
                  <a:cubicBezTo>
                    <a:pt x="14849" y="76"/>
                    <a:pt x="14205" y="1"/>
                    <a:pt x="13557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4" name="Google Shape;194;p19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720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Title and text 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582756" y="1696317"/>
            <a:ext cx="11027043" cy="2617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14772" lvl="0" indent="-31107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29544" lvl="1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244316" lvl="2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659087" lvl="3" indent="-322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073859" lvl="4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488631" lvl="5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2903403" lvl="6" indent="-322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318175" lvl="7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3732947" lvl="8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/>
          <p:nvPr/>
        </p:nvSpPr>
        <p:spPr>
          <a:xfrm rot="10800000" flipH="1">
            <a:off x="-408406" y="-1169476"/>
            <a:ext cx="12754967" cy="2327615"/>
          </a:xfrm>
          <a:custGeom>
            <a:avLst/>
            <a:gdLst/>
            <a:ahLst/>
            <a:cxnLst/>
            <a:rect l="l" t="t" r="r" b="b"/>
            <a:pathLst>
              <a:path w="38780" h="7926" extrusionOk="0">
                <a:moveTo>
                  <a:pt x="0" y="6088"/>
                </a:moveTo>
                <a:lnTo>
                  <a:pt x="0" y="6092"/>
                </a:lnTo>
                <a:cubicBezTo>
                  <a:pt x="0" y="6092"/>
                  <a:pt x="1" y="6091"/>
                  <a:pt x="3" y="6089"/>
                </a:cubicBezTo>
                <a:lnTo>
                  <a:pt x="3" y="6089"/>
                </a:lnTo>
                <a:lnTo>
                  <a:pt x="0" y="6088"/>
                </a:lnTo>
                <a:close/>
                <a:moveTo>
                  <a:pt x="38780" y="1"/>
                </a:moveTo>
                <a:cubicBezTo>
                  <a:pt x="34561" y="1825"/>
                  <a:pt x="31073" y="2360"/>
                  <a:pt x="27746" y="2360"/>
                </a:cubicBezTo>
                <a:cubicBezTo>
                  <a:pt x="23073" y="2360"/>
                  <a:pt x="18718" y="1306"/>
                  <a:pt x="13102" y="1287"/>
                </a:cubicBezTo>
                <a:cubicBezTo>
                  <a:pt x="13071" y="1287"/>
                  <a:pt x="13040" y="1287"/>
                  <a:pt x="13008" y="1287"/>
                </a:cubicBezTo>
                <a:cubicBezTo>
                  <a:pt x="3611" y="1287"/>
                  <a:pt x="108" y="5946"/>
                  <a:pt x="3" y="6089"/>
                </a:cubicBezTo>
                <a:lnTo>
                  <a:pt x="3" y="6089"/>
                </a:lnTo>
                <a:lnTo>
                  <a:pt x="7410" y="7925"/>
                </a:lnTo>
                <a:cubicBezTo>
                  <a:pt x="8889" y="4848"/>
                  <a:pt x="12847" y="2505"/>
                  <a:pt x="18548" y="2505"/>
                </a:cubicBezTo>
                <a:cubicBezTo>
                  <a:pt x="19747" y="2505"/>
                  <a:pt x="21023" y="2609"/>
                  <a:pt x="22369" y="2831"/>
                </a:cubicBezTo>
                <a:cubicBezTo>
                  <a:pt x="30119" y="4109"/>
                  <a:pt x="38780" y="5301"/>
                  <a:pt x="38780" y="5301"/>
                </a:cubicBezTo>
                <a:lnTo>
                  <a:pt x="38780" y="1"/>
                </a:ln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061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582756" y="1696317"/>
            <a:ext cx="5513521" cy="4283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14772" lvl="0" indent="-31107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29544" lvl="1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244316" lvl="2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659087" lvl="3" indent="-322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073859" lvl="4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488631" lvl="5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2903403" lvl="6" indent="-322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318175" lvl="7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3732947" lvl="8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2"/>
          </p:nvPr>
        </p:nvSpPr>
        <p:spPr>
          <a:xfrm>
            <a:off x="6096135" y="1696317"/>
            <a:ext cx="5513521" cy="4283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14772" lvl="0" indent="-31107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29544" lvl="1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244316" lvl="2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659087" lvl="3" indent="-322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073859" lvl="4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488631" lvl="5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2903403" lvl="6" indent="-322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318175" lvl="7" indent="-322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3732947" lvl="8" indent="-322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>
            <a:off x="-804295" y="6392278"/>
            <a:ext cx="13999349" cy="620290"/>
            <a:chOff x="-9" y="3792554"/>
            <a:chExt cx="9144029" cy="1365598"/>
          </a:xfrm>
        </p:grpSpPr>
        <p:sp>
          <p:nvSpPr>
            <p:cNvPr id="206" name="Google Shape;206;p21"/>
            <p:cNvSpPr/>
            <p:nvPr/>
          </p:nvSpPr>
          <p:spPr>
            <a:xfrm>
              <a:off x="32265" y="3792554"/>
              <a:ext cx="9111755" cy="1365580"/>
            </a:xfrm>
            <a:custGeom>
              <a:avLst/>
              <a:gdLst/>
              <a:ahLst/>
              <a:cxnLst/>
              <a:rect l="l" t="t" r="r" b="b"/>
              <a:pathLst>
                <a:path w="41112" h="5249" extrusionOk="0">
                  <a:moveTo>
                    <a:pt x="6630" y="1"/>
                  </a:moveTo>
                  <a:cubicBezTo>
                    <a:pt x="5952" y="1"/>
                    <a:pt x="5274" y="21"/>
                    <a:pt x="4596" y="67"/>
                  </a:cubicBezTo>
                  <a:cubicBezTo>
                    <a:pt x="3056" y="174"/>
                    <a:pt x="1532" y="407"/>
                    <a:pt x="0" y="570"/>
                  </a:cubicBezTo>
                  <a:lnTo>
                    <a:pt x="0" y="5248"/>
                  </a:lnTo>
                  <a:lnTo>
                    <a:pt x="41111" y="5248"/>
                  </a:lnTo>
                  <a:lnTo>
                    <a:pt x="41111" y="2303"/>
                  </a:lnTo>
                  <a:cubicBezTo>
                    <a:pt x="40755" y="2252"/>
                    <a:pt x="40403" y="2185"/>
                    <a:pt x="40050" y="2117"/>
                  </a:cubicBezTo>
                  <a:cubicBezTo>
                    <a:pt x="39591" y="2034"/>
                    <a:pt x="39140" y="1943"/>
                    <a:pt x="38681" y="1876"/>
                  </a:cubicBezTo>
                  <a:cubicBezTo>
                    <a:pt x="36397" y="1524"/>
                    <a:pt x="34327" y="1852"/>
                    <a:pt x="32039" y="1539"/>
                  </a:cubicBezTo>
                  <a:cubicBezTo>
                    <a:pt x="29601" y="1211"/>
                    <a:pt x="27107" y="1128"/>
                    <a:pt x="23287" y="1017"/>
                  </a:cubicBezTo>
                  <a:cubicBezTo>
                    <a:pt x="23114" y="1012"/>
                    <a:pt x="22942" y="1010"/>
                    <a:pt x="22769" y="1010"/>
                  </a:cubicBezTo>
                  <a:cubicBezTo>
                    <a:pt x="21790" y="1010"/>
                    <a:pt x="20811" y="1076"/>
                    <a:pt x="19835" y="1076"/>
                  </a:cubicBezTo>
                  <a:cubicBezTo>
                    <a:pt x="19430" y="1076"/>
                    <a:pt x="19027" y="1065"/>
                    <a:pt x="18624" y="1033"/>
                  </a:cubicBezTo>
                  <a:cubicBezTo>
                    <a:pt x="17037" y="902"/>
                    <a:pt x="15454" y="712"/>
                    <a:pt x="13870" y="534"/>
                  </a:cubicBezTo>
                  <a:cubicBezTo>
                    <a:pt x="11465" y="259"/>
                    <a:pt x="9048" y="1"/>
                    <a:pt x="6630" y="1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32265" y="3793076"/>
              <a:ext cx="8875702" cy="630356"/>
            </a:xfrm>
            <a:custGeom>
              <a:avLst/>
              <a:gdLst/>
              <a:ahLst/>
              <a:cxnLst/>
              <a:rect l="l" t="t" r="r" b="b"/>
              <a:pathLst>
                <a:path w="40051" h="2423" extrusionOk="0">
                  <a:moveTo>
                    <a:pt x="6657" y="1"/>
                  </a:moveTo>
                  <a:cubicBezTo>
                    <a:pt x="5970" y="1"/>
                    <a:pt x="5283" y="21"/>
                    <a:pt x="4596" y="69"/>
                  </a:cubicBezTo>
                  <a:cubicBezTo>
                    <a:pt x="3056" y="172"/>
                    <a:pt x="1532" y="409"/>
                    <a:pt x="0" y="568"/>
                  </a:cubicBezTo>
                  <a:lnTo>
                    <a:pt x="0" y="1419"/>
                  </a:lnTo>
                  <a:cubicBezTo>
                    <a:pt x="1449" y="1336"/>
                    <a:pt x="2890" y="1003"/>
                    <a:pt x="4347" y="983"/>
                  </a:cubicBezTo>
                  <a:cubicBezTo>
                    <a:pt x="4393" y="983"/>
                    <a:pt x="4440" y="982"/>
                    <a:pt x="4487" y="982"/>
                  </a:cubicBezTo>
                  <a:cubicBezTo>
                    <a:pt x="6782" y="982"/>
                    <a:pt x="9029" y="1728"/>
                    <a:pt x="11325" y="1751"/>
                  </a:cubicBezTo>
                  <a:cubicBezTo>
                    <a:pt x="11367" y="1752"/>
                    <a:pt x="11410" y="1752"/>
                    <a:pt x="11452" y="1752"/>
                  </a:cubicBezTo>
                  <a:cubicBezTo>
                    <a:pt x="12791" y="1752"/>
                    <a:pt x="14134" y="1520"/>
                    <a:pt x="15469" y="1520"/>
                  </a:cubicBezTo>
                  <a:cubicBezTo>
                    <a:pt x="15833" y="1520"/>
                    <a:pt x="16196" y="1537"/>
                    <a:pt x="16558" y="1581"/>
                  </a:cubicBezTo>
                  <a:cubicBezTo>
                    <a:pt x="17955" y="1743"/>
                    <a:pt x="19289" y="2301"/>
                    <a:pt x="20690" y="2404"/>
                  </a:cubicBezTo>
                  <a:cubicBezTo>
                    <a:pt x="20861" y="2417"/>
                    <a:pt x="21032" y="2422"/>
                    <a:pt x="21202" y="2422"/>
                  </a:cubicBezTo>
                  <a:cubicBezTo>
                    <a:pt x="22677" y="2422"/>
                    <a:pt x="24135" y="2003"/>
                    <a:pt x="25615" y="1886"/>
                  </a:cubicBezTo>
                  <a:cubicBezTo>
                    <a:pt x="25944" y="1859"/>
                    <a:pt x="26274" y="1848"/>
                    <a:pt x="26604" y="1848"/>
                  </a:cubicBezTo>
                  <a:cubicBezTo>
                    <a:pt x="27840" y="1848"/>
                    <a:pt x="29080" y="2008"/>
                    <a:pt x="30317" y="2123"/>
                  </a:cubicBezTo>
                  <a:cubicBezTo>
                    <a:pt x="31918" y="2272"/>
                    <a:pt x="33527" y="2346"/>
                    <a:pt x="35136" y="2346"/>
                  </a:cubicBezTo>
                  <a:cubicBezTo>
                    <a:pt x="36777" y="2346"/>
                    <a:pt x="38418" y="2269"/>
                    <a:pt x="40050" y="2115"/>
                  </a:cubicBezTo>
                  <a:cubicBezTo>
                    <a:pt x="39591" y="2032"/>
                    <a:pt x="39140" y="1945"/>
                    <a:pt x="38681" y="1874"/>
                  </a:cubicBezTo>
                  <a:cubicBezTo>
                    <a:pt x="36397" y="1522"/>
                    <a:pt x="34327" y="1850"/>
                    <a:pt x="32039" y="1541"/>
                  </a:cubicBezTo>
                  <a:cubicBezTo>
                    <a:pt x="29601" y="1209"/>
                    <a:pt x="27107" y="1126"/>
                    <a:pt x="23287" y="1019"/>
                  </a:cubicBezTo>
                  <a:cubicBezTo>
                    <a:pt x="23114" y="1014"/>
                    <a:pt x="22941" y="1012"/>
                    <a:pt x="22768" y="1012"/>
                  </a:cubicBezTo>
                  <a:cubicBezTo>
                    <a:pt x="21800" y="1012"/>
                    <a:pt x="20831" y="1076"/>
                    <a:pt x="19865" y="1076"/>
                  </a:cubicBezTo>
                  <a:cubicBezTo>
                    <a:pt x="19450" y="1076"/>
                    <a:pt x="19037" y="1065"/>
                    <a:pt x="18624" y="1031"/>
                  </a:cubicBezTo>
                  <a:cubicBezTo>
                    <a:pt x="17037" y="900"/>
                    <a:pt x="15454" y="714"/>
                    <a:pt x="13870" y="532"/>
                  </a:cubicBezTo>
                  <a:cubicBezTo>
                    <a:pt x="11474" y="258"/>
                    <a:pt x="9066" y="1"/>
                    <a:pt x="6657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-9" y="4498907"/>
              <a:ext cx="9143925" cy="659245"/>
            </a:xfrm>
            <a:custGeom>
              <a:avLst/>
              <a:gdLst/>
              <a:ahLst/>
              <a:cxnLst/>
              <a:rect l="l" t="t" r="r" b="b"/>
              <a:pathLst>
                <a:path w="41112" h="2534" extrusionOk="0">
                  <a:moveTo>
                    <a:pt x="13557" y="1"/>
                  </a:moveTo>
                  <a:cubicBezTo>
                    <a:pt x="12754" y="1"/>
                    <a:pt x="11947" y="116"/>
                    <a:pt x="11167" y="309"/>
                  </a:cubicBezTo>
                  <a:cubicBezTo>
                    <a:pt x="8981" y="843"/>
                    <a:pt x="6816" y="1971"/>
                    <a:pt x="4624" y="1971"/>
                  </a:cubicBezTo>
                  <a:cubicBezTo>
                    <a:pt x="4220" y="1971"/>
                    <a:pt x="3815" y="1932"/>
                    <a:pt x="3408" y="1845"/>
                  </a:cubicBezTo>
                  <a:cubicBezTo>
                    <a:pt x="2169" y="1575"/>
                    <a:pt x="1089" y="871"/>
                    <a:pt x="0" y="190"/>
                  </a:cubicBezTo>
                  <a:lnTo>
                    <a:pt x="0" y="2533"/>
                  </a:lnTo>
                  <a:lnTo>
                    <a:pt x="41111" y="2533"/>
                  </a:lnTo>
                  <a:lnTo>
                    <a:pt x="41111" y="895"/>
                  </a:lnTo>
                  <a:cubicBezTo>
                    <a:pt x="40289" y="672"/>
                    <a:pt x="39408" y="609"/>
                    <a:pt x="38535" y="609"/>
                  </a:cubicBezTo>
                  <a:cubicBezTo>
                    <a:pt x="38291" y="609"/>
                    <a:pt x="38048" y="614"/>
                    <a:pt x="37806" y="621"/>
                  </a:cubicBezTo>
                  <a:cubicBezTo>
                    <a:pt x="32969" y="792"/>
                    <a:pt x="28211" y="1951"/>
                    <a:pt x="23374" y="2145"/>
                  </a:cubicBezTo>
                  <a:cubicBezTo>
                    <a:pt x="23055" y="2157"/>
                    <a:pt x="22734" y="2165"/>
                    <a:pt x="22414" y="2165"/>
                  </a:cubicBezTo>
                  <a:cubicBezTo>
                    <a:pt x="21357" y="2165"/>
                    <a:pt x="20302" y="2079"/>
                    <a:pt x="19293" y="1769"/>
                  </a:cubicBezTo>
                  <a:cubicBezTo>
                    <a:pt x="17983" y="1370"/>
                    <a:pt x="16799" y="606"/>
                    <a:pt x="15473" y="245"/>
                  </a:cubicBezTo>
                  <a:cubicBezTo>
                    <a:pt x="14849" y="76"/>
                    <a:pt x="14205" y="1"/>
                    <a:pt x="13557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582756" y="618017"/>
            <a:ext cx="11027043" cy="763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4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124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1"/>
          </p:nvPr>
        </p:nvSpPr>
        <p:spPr>
          <a:xfrm>
            <a:off x="3208256" y="2517808"/>
            <a:ext cx="5775565" cy="1792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179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449"/>
            </a:lvl9pPr>
          </a:lstStyle>
          <a:p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3613463" y="4818719"/>
            <a:ext cx="4965145" cy="90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/>
          <a:p>
            <a:pPr algn="ctr" defTabSz="829544">
              <a:buClr>
                <a:srgbClr val="000000"/>
              </a:buClr>
              <a:buFont typeface="Arial"/>
              <a:buNone/>
            </a:pPr>
            <a:r>
              <a:rPr lang="en" sz="1361" kern="0">
                <a:solidFill>
                  <a:srgbClr val="853818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361" b="1" kern="0">
                <a:solidFill>
                  <a:srgbClr val="85381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61" kern="0">
                <a:solidFill>
                  <a:srgbClr val="853818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lang="en" sz="1361" b="1" kern="0">
                <a:solidFill>
                  <a:srgbClr val="85381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61" kern="0">
                <a:solidFill>
                  <a:srgbClr val="853818"/>
                </a:solidFill>
                <a:latin typeface="Roboto"/>
                <a:ea typeface="Roboto"/>
                <a:cs typeface="Roboto"/>
                <a:sym typeface="Roboto"/>
              </a:rPr>
              <a:t> and infographics &amp; images by </a:t>
            </a:r>
            <a:r>
              <a:rPr lang="en" sz="1361" b="1" kern="0">
                <a:solidFill>
                  <a:srgbClr val="85381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61" b="1" kern="0">
              <a:solidFill>
                <a:srgbClr val="8538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5" name="Google Shape;215;p22"/>
          <p:cNvGrpSpPr/>
          <p:nvPr/>
        </p:nvGrpSpPr>
        <p:grpSpPr>
          <a:xfrm>
            <a:off x="-869875" y="5633932"/>
            <a:ext cx="14164487" cy="1833683"/>
            <a:chOff x="-395750" y="3852275"/>
            <a:chExt cx="9705127" cy="1579261"/>
          </a:xfrm>
        </p:grpSpPr>
        <p:sp>
          <p:nvSpPr>
            <p:cNvPr id="216" name="Google Shape;216;p22"/>
            <p:cNvSpPr/>
            <p:nvPr/>
          </p:nvSpPr>
          <p:spPr>
            <a:xfrm>
              <a:off x="-395750" y="3852275"/>
              <a:ext cx="9672112" cy="1579261"/>
            </a:xfrm>
            <a:custGeom>
              <a:avLst/>
              <a:gdLst/>
              <a:ahLst/>
              <a:cxnLst/>
              <a:rect l="l" t="t" r="r" b="b"/>
              <a:pathLst>
                <a:path w="41112" h="15088" extrusionOk="0">
                  <a:moveTo>
                    <a:pt x="1" y="1"/>
                  </a:moveTo>
                  <a:lnTo>
                    <a:pt x="1" y="10957"/>
                  </a:lnTo>
                  <a:cubicBezTo>
                    <a:pt x="769" y="11341"/>
                    <a:pt x="1612" y="11594"/>
                    <a:pt x="2443" y="11828"/>
                  </a:cubicBezTo>
                  <a:cubicBezTo>
                    <a:pt x="8965" y="13682"/>
                    <a:pt x="15684" y="15088"/>
                    <a:pt x="22454" y="15088"/>
                  </a:cubicBezTo>
                  <a:cubicBezTo>
                    <a:pt x="22940" y="15088"/>
                    <a:pt x="23426" y="15081"/>
                    <a:pt x="23913" y="15066"/>
                  </a:cubicBezTo>
                  <a:cubicBezTo>
                    <a:pt x="27705" y="14947"/>
                    <a:pt x="31461" y="14369"/>
                    <a:pt x="35210" y="13791"/>
                  </a:cubicBezTo>
                  <a:cubicBezTo>
                    <a:pt x="37205" y="13487"/>
                    <a:pt x="39220" y="13170"/>
                    <a:pt x="41112" y="12477"/>
                  </a:cubicBezTo>
                  <a:lnTo>
                    <a:pt x="41112" y="2728"/>
                  </a:lnTo>
                  <a:cubicBezTo>
                    <a:pt x="40870" y="2807"/>
                    <a:pt x="40652" y="2886"/>
                    <a:pt x="40486" y="2950"/>
                  </a:cubicBezTo>
                  <a:cubicBezTo>
                    <a:pt x="35997" y="4644"/>
                    <a:pt x="31552" y="6575"/>
                    <a:pt x="26830" y="7430"/>
                  </a:cubicBezTo>
                  <a:cubicBezTo>
                    <a:pt x="25348" y="7698"/>
                    <a:pt x="23835" y="7849"/>
                    <a:pt x="22329" y="7849"/>
                  </a:cubicBezTo>
                  <a:cubicBezTo>
                    <a:pt x="19198" y="7849"/>
                    <a:pt x="16097" y="7196"/>
                    <a:pt x="13360" y="5582"/>
                  </a:cubicBezTo>
                  <a:cubicBezTo>
                    <a:pt x="11547" y="4513"/>
                    <a:pt x="9865" y="3223"/>
                    <a:pt x="8008" y="2229"/>
                  </a:cubicBezTo>
                  <a:cubicBezTo>
                    <a:pt x="6009" y="1160"/>
                    <a:pt x="3820" y="444"/>
                    <a:pt x="1576" y="123"/>
                  </a:cubicBezTo>
                  <a:cubicBezTo>
                    <a:pt x="1058" y="48"/>
                    <a:pt x="527" y="1"/>
                    <a:pt x="1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-395750" y="4082440"/>
              <a:ext cx="9672112" cy="1349092"/>
            </a:xfrm>
            <a:custGeom>
              <a:avLst/>
              <a:gdLst/>
              <a:ahLst/>
              <a:cxnLst/>
              <a:rect l="l" t="t" r="r" b="b"/>
              <a:pathLst>
                <a:path w="41112" h="12889" extrusionOk="0">
                  <a:moveTo>
                    <a:pt x="485" y="0"/>
                  </a:moveTo>
                  <a:cubicBezTo>
                    <a:pt x="323" y="0"/>
                    <a:pt x="161" y="2"/>
                    <a:pt x="1" y="2"/>
                  </a:cubicBezTo>
                  <a:lnTo>
                    <a:pt x="1" y="8758"/>
                  </a:lnTo>
                  <a:cubicBezTo>
                    <a:pt x="769" y="9142"/>
                    <a:pt x="1612" y="9395"/>
                    <a:pt x="2443" y="9629"/>
                  </a:cubicBezTo>
                  <a:cubicBezTo>
                    <a:pt x="8965" y="11483"/>
                    <a:pt x="15684" y="12889"/>
                    <a:pt x="22454" y="12889"/>
                  </a:cubicBezTo>
                  <a:cubicBezTo>
                    <a:pt x="22940" y="12889"/>
                    <a:pt x="23426" y="12882"/>
                    <a:pt x="23913" y="12867"/>
                  </a:cubicBezTo>
                  <a:cubicBezTo>
                    <a:pt x="27705" y="12748"/>
                    <a:pt x="31461" y="12170"/>
                    <a:pt x="35210" y="11592"/>
                  </a:cubicBezTo>
                  <a:cubicBezTo>
                    <a:pt x="37205" y="11288"/>
                    <a:pt x="39220" y="10971"/>
                    <a:pt x="41112" y="10278"/>
                  </a:cubicBezTo>
                  <a:lnTo>
                    <a:pt x="41112" y="2726"/>
                  </a:lnTo>
                  <a:cubicBezTo>
                    <a:pt x="40870" y="2805"/>
                    <a:pt x="40652" y="2888"/>
                    <a:pt x="40486" y="2951"/>
                  </a:cubicBezTo>
                  <a:cubicBezTo>
                    <a:pt x="39774" y="3220"/>
                    <a:pt x="38943" y="3737"/>
                    <a:pt x="38168" y="3737"/>
                  </a:cubicBezTo>
                  <a:cubicBezTo>
                    <a:pt x="38120" y="3737"/>
                    <a:pt x="38072" y="3735"/>
                    <a:pt x="38024" y="3731"/>
                  </a:cubicBezTo>
                  <a:cubicBezTo>
                    <a:pt x="37887" y="3719"/>
                    <a:pt x="37751" y="3712"/>
                    <a:pt x="37617" y="3712"/>
                  </a:cubicBezTo>
                  <a:cubicBezTo>
                    <a:pt x="36921" y="3712"/>
                    <a:pt x="36259" y="3885"/>
                    <a:pt x="35685" y="4333"/>
                  </a:cubicBezTo>
                  <a:cubicBezTo>
                    <a:pt x="35408" y="4547"/>
                    <a:pt x="35158" y="4820"/>
                    <a:pt x="34822" y="4923"/>
                  </a:cubicBezTo>
                  <a:cubicBezTo>
                    <a:pt x="34711" y="4956"/>
                    <a:pt x="34598" y="4969"/>
                    <a:pt x="34484" y="4969"/>
                  </a:cubicBezTo>
                  <a:cubicBezTo>
                    <a:pt x="34091" y="4969"/>
                    <a:pt x="33684" y="4816"/>
                    <a:pt x="33287" y="4816"/>
                  </a:cubicBezTo>
                  <a:cubicBezTo>
                    <a:pt x="33196" y="4816"/>
                    <a:pt x="33106" y="4824"/>
                    <a:pt x="33017" y="4843"/>
                  </a:cubicBezTo>
                  <a:cubicBezTo>
                    <a:pt x="32395" y="4982"/>
                    <a:pt x="32031" y="5627"/>
                    <a:pt x="31477" y="5936"/>
                  </a:cubicBezTo>
                  <a:cubicBezTo>
                    <a:pt x="31142" y="6121"/>
                    <a:pt x="30773" y="6171"/>
                    <a:pt x="30391" y="6171"/>
                  </a:cubicBezTo>
                  <a:cubicBezTo>
                    <a:pt x="29961" y="6171"/>
                    <a:pt x="29513" y="6108"/>
                    <a:pt x="29075" y="6108"/>
                  </a:cubicBezTo>
                  <a:cubicBezTo>
                    <a:pt x="28824" y="6108"/>
                    <a:pt x="28577" y="6129"/>
                    <a:pt x="28338" y="6193"/>
                  </a:cubicBezTo>
                  <a:cubicBezTo>
                    <a:pt x="27495" y="6423"/>
                    <a:pt x="26866" y="7171"/>
                    <a:pt x="26023" y="7404"/>
                  </a:cubicBezTo>
                  <a:cubicBezTo>
                    <a:pt x="25811" y="7463"/>
                    <a:pt x="25598" y="7487"/>
                    <a:pt x="25384" y="7487"/>
                  </a:cubicBezTo>
                  <a:cubicBezTo>
                    <a:pt x="24481" y="7487"/>
                    <a:pt x="23559" y="7063"/>
                    <a:pt x="22632" y="7063"/>
                  </a:cubicBezTo>
                  <a:cubicBezTo>
                    <a:pt x="22611" y="7063"/>
                    <a:pt x="22591" y="7064"/>
                    <a:pt x="22571" y="7064"/>
                  </a:cubicBezTo>
                  <a:cubicBezTo>
                    <a:pt x="21686" y="7082"/>
                    <a:pt x="20787" y="7507"/>
                    <a:pt x="19930" y="7507"/>
                  </a:cubicBezTo>
                  <a:cubicBezTo>
                    <a:pt x="19676" y="7507"/>
                    <a:pt x="19425" y="7470"/>
                    <a:pt x="19179" y="7373"/>
                  </a:cubicBezTo>
                  <a:cubicBezTo>
                    <a:pt x="18490" y="7100"/>
                    <a:pt x="18011" y="6403"/>
                    <a:pt x="17287" y="6241"/>
                  </a:cubicBezTo>
                  <a:cubicBezTo>
                    <a:pt x="17165" y="6213"/>
                    <a:pt x="17042" y="6203"/>
                    <a:pt x="16918" y="6203"/>
                  </a:cubicBezTo>
                  <a:cubicBezTo>
                    <a:pt x="16468" y="6203"/>
                    <a:pt x="16005" y="6345"/>
                    <a:pt x="15555" y="6345"/>
                  </a:cubicBezTo>
                  <a:cubicBezTo>
                    <a:pt x="15412" y="6345"/>
                    <a:pt x="15269" y="6330"/>
                    <a:pt x="15129" y="6292"/>
                  </a:cubicBezTo>
                  <a:cubicBezTo>
                    <a:pt x="14258" y="6051"/>
                    <a:pt x="13859" y="5014"/>
                    <a:pt x="13063" y="4586"/>
                  </a:cubicBezTo>
                  <a:cubicBezTo>
                    <a:pt x="12030" y="4032"/>
                    <a:pt x="10522" y="4582"/>
                    <a:pt x="9734" y="3715"/>
                  </a:cubicBezTo>
                  <a:cubicBezTo>
                    <a:pt x="9429" y="3379"/>
                    <a:pt x="9322" y="2900"/>
                    <a:pt x="9018" y="2563"/>
                  </a:cubicBezTo>
                  <a:cubicBezTo>
                    <a:pt x="8222" y="1689"/>
                    <a:pt x="6742" y="2267"/>
                    <a:pt x="5633" y="1859"/>
                  </a:cubicBezTo>
                  <a:cubicBezTo>
                    <a:pt x="5059" y="1649"/>
                    <a:pt x="4624" y="1186"/>
                    <a:pt x="4121" y="834"/>
                  </a:cubicBezTo>
                  <a:cubicBezTo>
                    <a:pt x="3043" y="68"/>
                    <a:pt x="1756" y="0"/>
                    <a:pt x="485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6190134" y="4571101"/>
              <a:ext cx="3119243" cy="757304"/>
            </a:xfrm>
            <a:custGeom>
              <a:avLst/>
              <a:gdLst/>
              <a:ahLst/>
              <a:cxnLst/>
              <a:rect l="l" t="t" r="r" b="b"/>
              <a:pathLst>
                <a:path w="25813" h="6267" extrusionOk="0">
                  <a:moveTo>
                    <a:pt x="25813" y="0"/>
                  </a:moveTo>
                  <a:cubicBezTo>
                    <a:pt x="25567" y="143"/>
                    <a:pt x="25346" y="329"/>
                    <a:pt x="25108" y="483"/>
                  </a:cubicBezTo>
                  <a:cubicBezTo>
                    <a:pt x="24518" y="875"/>
                    <a:pt x="23849" y="1073"/>
                    <a:pt x="23153" y="1148"/>
                  </a:cubicBezTo>
                  <a:cubicBezTo>
                    <a:pt x="22917" y="1174"/>
                    <a:pt x="22678" y="1186"/>
                    <a:pt x="22437" y="1186"/>
                  </a:cubicBezTo>
                  <a:cubicBezTo>
                    <a:pt x="21609" y="1186"/>
                    <a:pt x="20758" y="1049"/>
                    <a:pt x="19954" y="883"/>
                  </a:cubicBezTo>
                  <a:cubicBezTo>
                    <a:pt x="19523" y="792"/>
                    <a:pt x="19084" y="693"/>
                    <a:pt x="18640" y="610"/>
                  </a:cubicBezTo>
                  <a:cubicBezTo>
                    <a:pt x="18324" y="547"/>
                    <a:pt x="18003" y="491"/>
                    <a:pt x="17682" y="448"/>
                  </a:cubicBezTo>
                  <a:cubicBezTo>
                    <a:pt x="17277" y="392"/>
                    <a:pt x="16873" y="357"/>
                    <a:pt x="16471" y="357"/>
                  </a:cubicBezTo>
                  <a:cubicBezTo>
                    <a:pt x="15876" y="357"/>
                    <a:pt x="15287" y="433"/>
                    <a:pt x="14717" y="630"/>
                  </a:cubicBezTo>
                  <a:cubicBezTo>
                    <a:pt x="14223" y="804"/>
                    <a:pt x="13744" y="1065"/>
                    <a:pt x="13221" y="1073"/>
                  </a:cubicBezTo>
                  <a:cubicBezTo>
                    <a:pt x="13214" y="1073"/>
                    <a:pt x="13206" y="1073"/>
                    <a:pt x="13198" y="1073"/>
                  </a:cubicBezTo>
                  <a:cubicBezTo>
                    <a:pt x="12854" y="1073"/>
                    <a:pt x="12480" y="942"/>
                    <a:pt x="12127" y="942"/>
                  </a:cubicBezTo>
                  <a:cubicBezTo>
                    <a:pt x="12024" y="942"/>
                    <a:pt x="11923" y="953"/>
                    <a:pt x="11824" y="982"/>
                  </a:cubicBezTo>
                  <a:cubicBezTo>
                    <a:pt x="11448" y="1089"/>
                    <a:pt x="11100" y="1291"/>
                    <a:pt x="10771" y="1505"/>
                  </a:cubicBezTo>
                  <a:cubicBezTo>
                    <a:pt x="10114" y="1936"/>
                    <a:pt x="9504" y="2478"/>
                    <a:pt x="8748" y="2736"/>
                  </a:cubicBezTo>
                  <a:cubicBezTo>
                    <a:pt x="8610" y="2783"/>
                    <a:pt x="8467" y="2819"/>
                    <a:pt x="8321" y="2842"/>
                  </a:cubicBezTo>
                  <a:cubicBezTo>
                    <a:pt x="8154" y="2871"/>
                    <a:pt x="7987" y="2881"/>
                    <a:pt x="7819" y="2881"/>
                  </a:cubicBezTo>
                  <a:cubicBezTo>
                    <a:pt x="7660" y="2881"/>
                    <a:pt x="7501" y="2872"/>
                    <a:pt x="7343" y="2862"/>
                  </a:cubicBezTo>
                  <a:cubicBezTo>
                    <a:pt x="6067" y="2793"/>
                    <a:pt x="4789" y="2699"/>
                    <a:pt x="3514" y="2699"/>
                  </a:cubicBezTo>
                  <a:cubicBezTo>
                    <a:pt x="3108" y="2699"/>
                    <a:pt x="2702" y="2709"/>
                    <a:pt x="2296" y="2732"/>
                  </a:cubicBezTo>
                  <a:cubicBezTo>
                    <a:pt x="1651" y="2767"/>
                    <a:pt x="733" y="2803"/>
                    <a:pt x="325" y="3393"/>
                  </a:cubicBezTo>
                  <a:cubicBezTo>
                    <a:pt x="1" y="3868"/>
                    <a:pt x="52" y="4541"/>
                    <a:pt x="242" y="5055"/>
                  </a:cubicBezTo>
                  <a:cubicBezTo>
                    <a:pt x="404" y="5491"/>
                    <a:pt x="626" y="5898"/>
                    <a:pt x="903" y="6266"/>
                  </a:cubicBezTo>
                  <a:lnTo>
                    <a:pt x="25813" y="6266"/>
                  </a:lnTo>
                  <a:lnTo>
                    <a:pt x="25813" y="0"/>
                  </a:ln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-39050" y="4315800"/>
              <a:ext cx="2929433" cy="827093"/>
            </a:xfrm>
            <a:custGeom>
              <a:avLst/>
              <a:gdLst/>
              <a:ahLst/>
              <a:cxnLst/>
              <a:rect l="l" t="t" r="r" b="b"/>
              <a:pathLst>
                <a:path w="18989" h="7256" extrusionOk="0">
                  <a:moveTo>
                    <a:pt x="8303" y="1"/>
                  </a:moveTo>
                  <a:cubicBezTo>
                    <a:pt x="7860" y="1"/>
                    <a:pt x="7427" y="103"/>
                    <a:pt x="7050" y="344"/>
                  </a:cubicBezTo>
                  <a:cubicBezTo>
                    <a:pt x="6623" y="613"/>
                    <a:pt x="6290" y="1049"/>
                    <a:pt x="5808" y="1191"/>
                  </a:cubicBezTo>
                  <a:cubicBezTo>
                    <a:pt x="5642" y="1239"/>
                    <a:pt x="5469" y="1251"/>
                    <a:pt x="5297" y="1251"/>
                  </a:cubicBezTo>
                  <a:cubicBezTo>
                    <a:pt x="5227" y="1251"/>
                    <a:pt x="5157" y="1249"/>
                    <a:pt x="5087" y="1247"/>
                  </a:cubicBezTo>
                  <a:lnTo>
                    <a:pt x="3908" y="1215"/>
                  </a:lnTo>
                  <a:lnTo>
                    <a:pt x="2783" y="1183"/>
                  </a:lnTo>
                  <a:cubicBezTo>
                    <a:pt x="2550" y="1175"/>
                    <a:pt x="2300" y="1168"/>
                    <a:pt x="2106" y="1037"/>
                  </a:cubicBezTo>
                  <a:cubicBezTo>
                    <a:pt x="1976" y="950"/>
                    <a:pt x="1881" y="819"/>
                    <a:pt x="1762" y="724"/>
                  </a:cubicBezTo>
                  <a:cubicBezTo>
                    <a:pt x="1639" y="629"/>
                    <a:pt x="1497" y="570"/>
                    <a:pt x="1350" y="546"/>
                  </a:cubicBezTo>
                  <a:cubicBezTo>
                    <a:pt x="1281" y="535"/>
                    <a:pt x="1211" y="530"/>
                    <a:pt x="1140" y="530"/>
                  </a:cubicBezTo>
                  <a:cubicBezTo>
                    <a:pt x="1033" y="530"/>
                    <a:pt x="927" y="542"/>
                    <a:pt x="824" y="566"/>
                  </a:cubicBezTo>
                  <a:cubicBezTo>
                    <a:pt x="519" y="637"/>
                    <a:pt x="242" y="788"/>
                    <a:pt x="1" y="989"/>
                  </a:cubicBezTo>
                  <a:lnTo>
                    <a:pt x="1" y="7255"/>
                  </a:lnTo>
                  <a:lnTo>
                    <a:pt x="18989" y="7255"/>
                  </a:lnTo>
                  <a:cubicBezTo>
                    <a:pt x="18961" y="7109"/>
                    <a:pt x="18973" y="6939"/>
                    <a:pt x="18949" y="6788"/>
                  </a:cubicBezTo>
                  <a:cubicBezTo>
                    <a:pt x="18894" y="6400"/>
                    <a:pt x="18569" y="6088"/>
                    <a:pt x="18197" y="5957"/>
                  </a:cubicBezTo>
                  <a:cubicBezTo>
                    <a:pt x="18000" y="5886"/>
                    <a:pt x="17793" y="5858"/>
                    <a:pt x="17584" y="5858"/>
                  </a:cubicBezTo>
                  <a:cubicBezTo>
                    <a:pt x="17399" y="5858"/>
                    <a:pt x="17212" y="5880"/>
                    <a:pt x="17029" y="5914"/>
                  </a:cubicBezTo>
                  <a:cubicBezTo>
                    <a:pt x="16819" y="5950"/>
                    <a:pt x="16602" y="6000"/>
                    <a:pt x="16392" y="6000"/>
                  </a:cubicBezTo>
                  <a:cubicBezTo>
                    <a:pt x="16281" y="6000"/>
                    <a:pt x="16172" y="5986"/>
                    <a:pt x="16067" y="5949"/>
                  </a:cubicBezTo>
                  <a:cubicBezTo>
                    <a:pt x="15588" y="5791"/>
                    <a:pt x="15371" y="5260"/>
                    <a:pt x="15165" y="4801"/>
                  </a:cubicBezTo>
                  <a:cubicBezTo>
                    <a:pt x="14840" y="4085"/>
                    <a:pt x="14397" y="3408"/>
                    <a:pt x="13783" y="2917"/>
                  </a:cubicBezTo>
                  <a:cubicBezTo>
                    <a:pt x="13388" y="2604"/>
                    <a:pt x="12936" y="2379"/>
                    <a:pt x="12509" y="2114"/>
                  </a:cubicBezTo>
                  <a:cubicBezTo>
                    <a:pt x="11642" y="1579"/>
                    <a:pt x="10878" y="879"/>
                    <a:pt x="9968" y="423"/>
                  </a:cubicBezTo>
                  <a:cubicBezTo>
                    <a:pt x="9457" y="168"/>
                    <a:pt x="8871" y="1"/>
                    <a:pt x="8303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-519296" y="592798"/>
            <a:ext cx="1552162" cy="429327"/>
          </a:xfrm>
          <a:custGeom>
            <a:avLst/>
            <a:gdLst/>
            <a:ahLst/>
            <a:cxnLst/>
            <a:rect l="l" t="t" r="r" b="b"/>
            <a:pathLst>
              <a:path w="8327" h="2895" extrusionOk="0">
                <a:moveTo>
                  <a:pt x="4746" y="0"/>
                </a:moveTo>
                <a:cubicBezTo>
                  <a:pt x="4334" y="0"/>
                  <a:pt x="4193" y="402"/>
                  <a:pt x="4193" y="402"/>
                </a:cubicBezTo>
                <a:cubicBezTo>
                  <a:pt x="4193" y="402"/>
                  <a:pt x="4019" y="43"/>
                  <a:pt x="3685" y="43"/>
                </a:cubicBezTo>
                <a:cubicBezTo>
                  <a:pt x="3604" y="43"/>
                  <a:pt x="3513" y="64"/>
                  <a:pt x="3413" y="117"/>
                </a:cubicBezTo>
                <a:cubicBezTo>
                  <a:pt x="2907" y="386"/>
                  <a:pt x="3548" y="1193"/>
                  <a:pt x="3548" y="1193"/>
                </a:cubicBezTo>
                <a:cubicBezTo>
                  <a:pt x="3548" y="1193"/>
                  <a:pt x="3154" y="922"/>
                  <a:pt x="2815" y="922"/>
                </a:cubicBezTo>
                <a:cubicBezTo>
                  <a:pt x="2711" y="922"/>
                  <a:pt x="2612" y="948"/>
                  <a:pt x="2531" y="1015"/>
                </a:cubicBezTo>
                <a:cubicBezTo>
                  <a:pt x="2463" y="1071"/>
                  <a:pt x="2413" y="1094"/>
                  <a:pt x="2371" y="1094"/>
                </a:cubicBezTo>
                <a:cubicBezTo>
                  <a:pt x="2207" y="1094"/>
                  <a:pt x="2180" y="745"/>
                  <a:pt x="1752" y="745"/>
                </a:cubicBezTo>
                <a:cubicBezTo>
                  <a:pt x="1738" y="745"/>
                  <a:pt x="1723" y="745"/>
                  <a:pt x="1707" y="746"/>
                </a:cubicBezTo>
                <a:cubicBezTo>
                  <a:pt x="1125" y="774"/>
                  <a:pt x="1379" y="1462"/>
                  <a:pt x="1379" y="1462"/>
                </a:cubicBezTo>
                <a:cubicBezTo>
                  <a:pt x="1379" y="1462"/>
                  <a:pt x="1083" y="1409"/>
                  <a:pt x="780" y="1409"/>
                </a:cubicBezTo>
                <a:cubicBezTo>
                  <a:pt x="396" y="1409"/>
                  <a:pt x="0" y="1495"/>
                  <a:pt x="179" y="1882"/>
                </a:cubicBezTo>
                <a:cubicBezTo>
                  <a:pt x="384" y="2324"/>
                  <a:pt x="988" y="2445"/>
                  <a:pt x="1588" y="2445"/>
                </a:cubicBezTo>
                <a:cubicBezTo>
                  <a:pt x="2308" y="2445"/>
                  <a:pt x="3021" y="2270"/>
                  <a:pt x="3021" y="2270"/>
                </a:cubicBezTo>
                <a:cubicBezTo>
                  <a:pt x="3021" y="2270"/>
                  <a:pt x="3124" y="2587"/>
                  <a:pt x="3508" y="2689"/>
                </a:cubicBezTo>
                <a:cubicBezTo>
                  <a:pt x="3588" y="2712"/>
                  <a:pt x="3660" y="2722"/>
                  <a:pt x="3724" y="2722"/>
                </a:cubicBezTo>
                <a:cubicBezTo>
                  <a:pt x="3940" y="2722"/>
                  <a:pt x="4068" y="2606"/>
                  <a:pt x="4142" y="2472"/>
                </a:cubicBezTo>
                <a:cubicBezTo>
                  <a:pt x="4165" y="2618"/>
                  <a:pt x="4272" y="2765"/>
                  <a:pt x="4553" y="2856"/>
                </a:cubicBezTo>
                <a:cubicBezTo>
                  <a:pt x="4638" y="2883"/>
                  <a:pt x="4717" y="2895"/>
                  <a:pt x="4790" y="2895"/>
                </a:cubicBezTo>
                <a:cubicBezTo>
                  <a:pt x="5325" y="2895"/>
                  <a:pt x="5555" y="2258"/>
                  <a:pt x="5555" y="2258"/>
                </a:cubicBezTo>
                <a:cubicBezTo>
                  <a:pt x="5555" y="2258"/>
                  <a:pt x="6702" y="2606"/>
                  <a:pt x="7516" y="2606"/>
                </a:cubicBezTo>
                <a:cubicBezTo>
                  <a:pt x="7974" y="2606"/>
                  <a:pt x="8327" y="2496"/>
                  <a:pt x="8310" y="2151"/>
                </a:cubicBezTo>
                <a:lnTo>
                  <a:pt x="8314" y="2151"/>
                </a:lnTo>
                <a:cubicBezTo>
                  <a:pt x="8279" y="1461"/>
                  <a:pt x="7058" y="1365"/>
                  <a:pt x="6378" y="1365"/>
                </a:cubicBezTo>
                <a:cubicBezTo>
                  <a:pt x="6114" y="1365"/>
                  <a:pt x="5931" y="1379"/>
                  <a:pt x="5931" y="1379"/>
                </a:cubicBezTo>
                <a:cubicBezTo>
                  <a:pt x="5931" y="1379"/>
                  <a:pt x="6259" y="1225"/>
                  <a:pt x="6109" y="821"/>
                </a:cubicBezTo>
                <a:cubicBezTo>
                  <a:pt x="6068" y="709"/>
                  <a:pt x="5980" y="669"/>
                  <a:pt x="5874" y="669"/>
                </a:cubicBezTo>
                <a:cubicBezTo>
                  <a:pt x="5598" y="669"/>
                  <a:pt x="5198" y="944"/>
                  <a:pt x="5198" y="944"/>
                </a:cubicBezTo>
                <a:cubicBezTo>
                  <a:pt x="5198" y="944"/>
                  <a:pt x="5586" y="235"/>
                  <a:pt x="4989" y="41"/>
                </a:cubicBezTo>
                <a:cubicBezTo>
                  <a:pt x="4899" y="13"/>
                  <a:pt x="4818" y="0"/>
                  <a:pt x="4746" y="0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232533" y="4745104"/>
            <a:ext cx="700446" cy="1026760"/>
            <a:chOff x="7167375" y="3148266"/>
            <a:chExt cx="530951" cy="978231"/>
          </a:xfrm>
        </p:grpSpPr>
        <p:sp>
          <p:nvSpPr>
            <p:cNvPr id="223" name="Google Shape;223;p22"/>
            <p:cNvSpPr/>
            <p:nvPr/>
          </p:nvSpPr>
          <p:spPr>
            <a:xfrm>
              <a:off x="7367901" y="3867537"/>
              <a:ext cx="83645" cy="258960"/>
            </a:xfrm>
            <a:custGeom>
              <a:avLst/>
              <a:gdLst/>
              <a:ahLst/>
              <a:cxnLst/>
              <a:rect l="l" t="t" r="r" b="b"/>
              <a:pathLst>
                <a:path w="302" h="935" extrusionOk="0">
                  <a:moveTo>
                    <a:pt x="68" y="0"/>
                  </a:moveTo>
                  <a:cubicBezTo>
                    <a:pt x="123" y="313"/>
                    <a:pt x="100" y="646"/>
                    <a:pt x="1" y="934"/>
                  </a:cubicBezTo>
                  <a:cubicBezTo>
                    <a:pt x="89" y="909"/>
                    <a:pt x="187" y="887"/>
                    <a:pt x="279" y="887"/>
                  </a:cubicBezTo>
                  <a:cubicBezTo>
                    <a:pt x="287" y="887"/>
                    <a:pt x="294" y="887"/>
                    <a:pt x="301" y="887"/>
                  </a:cubicBezTo>
                  <a:cubicBezTo>
                    <a:pt x="254" y="610"/>
                    <a:pt x="250" y="317"/>
                    <a:pt x="286" y="36"/>
                  </a:cubicBezTo>
                  <a:cubicBezTo>
                    <a:pt x="210" y="32"/>
                    <a:pt x="139" y="32"/>
                    <a:pt x="68" y="0"/>
                  </a:cubicBezTo>
                  <a:close/>
                </a:path>
              </a:pathLst>
            </a:custGeom>
            <a:solidFill>
              <a:srgbClr val="853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7167375" y="3148266"/>
              <a:ext cx="530951" cy="813716"/>
            </a:xfrm>
            <a:custGeom>
              <a:avLst/>
              <a:gdLst/>
              <a:ahLst/>
              <a:cxnLst/>
              <a:rect l="l" t="t" r="r" b="b"/>
              <a:pathLst>
                <a:path w="1917" h="2938" extrusionOk="0">
                  <a:moveTo>
                    <a:pt x="1120" y="2863"/>
                  </a:moveTo>
                  <a:cubicBezTo>
                    <a:pt x="879" y="2938"/>
                    <a:pt x="610" y="2894"/>
                    <a:pt x="400" y="2748"/>
                  </a:cubicBezTo>
                  <a:cubicBezTo>
                    <a:pt x="190" y="2597"/>
                    <a:pt x="44" y="2348"/>
                    <a:pt x="12" y="2079"/>
                  </a:cubicBezTo>
                  <a:cubicBezTo>
                    <a:pt x="0" y="1976"/>
                    <a:pt x="4" y="1869"/>
                    <a:pt x="44" y="1774"/>
                  </a:cubicBezTo>
                  <a:cubicBezTo>
                    <a:pt x="87" y="1683"/>
                    <a:pt x="170" y="1608"/>
                    <a:pt x="265" y="1600"/>
                  </a:cubicBezTo>
                  <a:cubicBezTo>
                    <a:pt x="194" y="1556"/>
                    <a:pt x="159" y="1445"/>
                    <a:pt x="159" y="1358"/>
                  </a:cubicBezTo>
                  <a:cubicBezTo>
                    <a:pt x="163" y="1271"/>
                    <a:pt x="210" y="1188"/>
                    <a:pt x="273" y="1137"/>
                  </a:cubicBezTo>
                  <a:cubicBezTo>
                    <a:pt x="341" y="1085"/>
                    <a:pt x="511" y="1065"/>
                    <a:pt x="574" y="1105"/>
                  </a:cubicBezTo>
                  <a:cubicBezTo>
                    <a:pt x="471" y="903"/>
                    <a:pt x="499" y="598"/>
                    <a:pt x="582" y="397"/>
                  </a:cubicBezTo>
                  <a:cubicBezTo>
                    <a:pt x="622" y="302"/>
                    <a:pt x="677" y="210"/>
                    <a:pt x="748" y="143"/>
                  </a:cubicBezTo>
                  <a:cubicBezTo>
                    <a:pt x="820" y="72"/>
                    <a:pt x="911" y="20"/>
                    <a:pt x="1006" y="13"/>
                  </a:cubicBezTo>
                  <a:cubicBezTo>
                    <a:pt x="1128" y="1"/>
                    <a:pt x="1255" y="60"/>
                    <a:pt x="1334" y="163"/>
                  </a:cubicBezTo>
                  <a:cubicBezTo>
                    <a:pt x="1390" y="238"/>
                    <a:pt x="1421" y="329"/>
                    <a:pt x="1445" y="424"/>
                  </a:cubicBezTo>
                  <a:cubicBezTo>
                    <a:pt x="1496" y="642"/>
                    <a:pt x="1508" y="883"/>
                    <a:pt x="1413" y="1081"/>
                  </a:cubicBezTo>
                  <a:cubicBezTo>
                    <a:pt x="1481" y="1030"/>
                    <a:pt x="1584" y="1061"/>
                    <a:pt x="1647" y="1121"/>
                  </a:cubicBezTo>
                  <a:cubicBezTo>
                    <a:pt x="1710" y="1184"/>
                    <a:pt x="1734" y="1279"/>
                    <a:pt x="1726" y="1370"/>
                  </a:cubicBezTo>
                  <a:cubicBezTo>
                    <a:pt x="1714" y="1461"/>
                    <a:pt x="1675" y="1544"/>
                    <a:pt x="1619" y="1616"/>
                  </a:cubicBezTo>
                  <a:cubicBezTo>
                    <a:pt x="1710" y="1596"/>
                    <a:pt x="1797" y="1655"/>
                    <a:pt x="1849" y="1738"/>
                  </a:cubicBezTo>
                  <a:cubicBezTo>
                    <a:pt x="1904" y="1821"/>
                    <a:pt x="1916" y="1928"/>
                    <a:pt x="1896" y="2027"/>
                  </a:cubicBezTo>
                  <a:cubicBezTo>
                    <a:pt x="1880" y="2126"/>
                    <a:pt x="1837" y="2217"/>
                    <a:pt x="1785" y="2300"/>
                  </a:cubicBezTo>
                  <a:cubicBezTo>
                    <a:pt x="1623" y="2558"/>
                    <a:pt x="1397" y="2775"/>
                    <a:pt x="1120" y="2863"/>
                  </a:cubicBezTo>
                  <a:close/>
                </a:path>
              </a:pathLst>
            </a:custGeom>
            <a:gradFill>
              <a:gsLst>
                <a:gs pos="0">
                  <a:srgbClr val="6BA843"/>
                </a:gs>
                <a:gs pos="100000">
                  <a:srgbClr val="0075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7239664" y="3300318"/>
              <a:ext cx="458662" cy="650862"/>
            </a:xfrm>
            <a:custGeom>
              <a:avLst/>
              <a:gdLst/>
              <a:ahLst/>
              <a:cxnLst/>
              <a:rect l="l" t="t" r="r" b="b"/>
              <a:pathLst>
                <a:path w="1656" h="2350" extrusionOk="0">
                  <a:moveTo>
                    <a:pt x="1038" y="0"/>
                  </a:moveTo>
                  <a:cubicBezTo>
                    <a:pt x="1027" y="0"/>
                    <a:pt x="1016" y="1"/>
                    <a:pt x="1006" y="2"/>
                  </a:cubicBezTo>
                  <a:cubicBezTo>
                    <a:pt x="911" y="14"/>
                    <a:pt x="820" y="61"/>
                    <a:pt x="749" y="132"/>
                  </a:cubicBezTo>
                  <a:cubicBezTo>
                    <a:pt x="677" y="200"/>
                    <a:pt x="622" y="291"/>
                    <a:pt x="582" y="386"/>
                  </a:cubicBezTo>
                  <a:cubicBezTo>
                    <a:pt x="499" y="588"/>
                    <a:pt x="472" y="896"/>
                    <a:pt x="574" y="1094"/>
                  </a:cubicBezTo>
                  <a:cubicBezTo>
                    <a:pt x="551" y="1080"/>
                    <a:pt x="514" y="1073"/>
                    <a:pt x="473" y="1073"/>
                  </a:cubicBezTo>
                  <a:cubicBezTo>
                    <a:pt x="401" y="1073"/>
                    <a:pt x="316" y="1093"/>
                    <a:pt x="274" y="1126"/>
                  </a:cubicBezTo>
                  <a:cubicBezTo>
                    <a:pt x="210" y="1177"/>
                    <a:pt x="163" y="1261"/>
                    <a:pt x="159" y="1348"/>
                  </a:cubicBezTo>
                  <a:cubicBezTo>
                    <a:pt x="155" y="1439"/>
                    <a:pt x="194" y="1546"/>
                    <a:pt x="266" y="1589"/>
                  </a:cubicBezTo>
                  <a:cubicBezTo>
                    <a:pt x="171" y="1597"/>
                    <a:pt x="88" y="1672"/>
                    <a:pt x="44" y="1767"/>
                  </a:cubicBezTo>
                  <a:cubicBezTo>
                    <a:pt x="4" y="1858"/>
                    <a:pt x="0" y="1965"/>
                    <a:pt x="12" y="2068"/>
                  </a:cubicBezTo>
                  <a:cubicBezTo>
                    <a:pt x="12" y="2076"/>
                    <a:pt x="12" y="2084"/>
                    <a:pt x="16" y="2092"/>
                  </a:cubicBezTo>
                  <a:cubicBezTo>
                    <a:pt x="52" y="2131"/>
                    <a:pt x="95" y="2167"/>
                    <a:pt x="139" y="2199"/>
                  </a:cubicBezTo>
                  <a:cubicBezTo>
                    <a:pt x="281" y="2298"/>
                    <a:pt x="450" y="2350"/>
                    <a:pt x="619" y="2350"/>
                  </a:cubicBezTo>
                  <a:cubicBezTo>
                    <a:pt x="700" y="2350"/>
                    <a:pt x="781" y="2338"/>
                    <a:pt x="859" y="2314"/>
                  </a:cubicBezTo>
                  <a:cubicBezTo>
                    <a:pt x="1136" y="2226"/>
                    <a:pt x="1362" y="2013"/>
                    <a:pt x="1524" y="1751"/>
                  </a:cubicBezTo>
                  <a:cubicBezTo>
                    <a:pt x="1576" y="1668"/>
                    <a:pt x="1619" y="1577"/>
                    <a:pt x="1639" y="1478"/>
                  </a:cubicBezTo>
                  <a:cubicBezTo>
                    <a:pt x="1655" y="1379"/>
                    <a:pt x="1643" y="1272"/>
                    <a:pt x="1592" y="1189"/>
                  </a:cubicBezTo>
                  <a:cubicBezTo>
                    <a:pt x="1548" y="1126"/>
                    <a:pt x="1489" y="1075"/>
                    <a:pt x="1421" y="1067"/>
                  </a:cubicBezTo>
                  <a:cubicBezTo>
                    <a:pt x="1418" y="1067"/>
                    <a:pt x="1414" y="1067"/>
                    <a:pt x="1414" y="1071"/>
                  </a:cubicBezTo>
                  <a:cubicBezTo>
                    <a:pt x="1414" y="1067"/>
                    <a:pt x="1414" y="1067"/>
                    <a:pt x="1414" y="1063"/>
                  </a:cubicBezTo>
                  <a:cubicBezTo>
                    <a:pt x="1398" y="1063"/>
                    <a:pt x="1378" y="1063"/>
                    <a:pt x="1362" y="1067"/>
                  </a:cubicBezTo>
                  <a:cubicBezTo>
                    <a:pt x="1414" y="999"/>
                    <a:pt x="1457" y="912"/>
                    <a:pt x="1465" y="825"/>
                  </a:cubicBezTo>
                  <a:cubicBezTo>
                    <a:pt x="1477" y="734"/>
                    <a:pt x="1449" y="635"/>
                    <a:pt x="1390" y="576"/>
                  </a:cubicBezTo>
                  <a:cubicBezTo>
                    <a:pt x="1348" y="534"/>
                    <a:pt x="1290" y="507"/>
                    <a:pt x="1235" y="507"/>
                  </a:cubicBezTo>
                  <a:cubicBezTo>
                    <a:pt x="1206" y="507"/>
                    <a:pt x="1177" y="514"/>
                    <a:pt x="1152" y="532"/>
                  </a:cubicBezTo>
                  <a:cubicBezTo>
                    <a:pt x="1224" y="386"/>
                    <a:pt x="1235" y="216"/>
                    <a:pt x="1216" y="49"/>
                  </a:cubicBezTo>
                  <a:cubicBezTo>
                    <a:pt x="1162" y="19"/>
                    <a:pt x="1099" y="0"/>
                    <a:pt x="1038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2"/>
          <p:cNvGrpSpPr/>
          <p:nvPr/>
        </p:nvGrpSpPr>
        <p:grpSpPr>
          <a:xfrm>
            <a:off x="10494977" y="4848925"/>
            <a:ext cx="1114816" cy="1634297"/>
            <a:chOff x="7167375" y="3148266"/>
            <a:chExt cx="530951" cy="978231"/>
          </a:xfrm>
        </p:grpSpPr>
        <p:sp>
          <p:nvSpPr>
            <p:cNvPr id="227" name="Google Shape;227;p22"/>
            <p:cNvSpPr/>
            <p:nvPr/>
          </p:nvSpPr>
          <p:spPr>
            <a:xfrm>
              <a:off x="7367901" y="3867537"/>
              <a:ext cx="83645" cy="258960"/>
            </a:xfrm>
            <a:custGeom>
              <a:avLst/>
              <a:gdLst/>
              <a:ahLst/>
              <a:cxnLst/>
              <a:rect l="l" t="t" r="r" b="b"/>
              <a:pathLst>
                <a:path w="302" h="935" extrusionOk="0">
                  <a:moveTo>
                    <a:pt x="68" y="0"/>
                  </a:moveTo>
                  <a:cubicBezTo>
                    <a:pt x="123" y="313"/>
                    <a:pt x="100" y="646"/>
                    <a:pt x="1" y="934"/>
                  </a:cubicBezTo>
                  <a:cubicBezTo>
                    <a:pt x="89" y="909"/>
                    <a:pt x="187" y="887"/>
                    <a:pt x="279" y="887"/>
                  </a:cubicBezTo>
                  <a:cubicBezTo>
                    <a:pt x="287" y="887"/>
                    <a:pt x="294" y="887"/>
                    <a:pt x="301" y="887"/>
                  </a:cubicBezTo>
                  <a:cubicBezTo>
                    <a:pt x="254" y="610"/>
                    <a:pt x="250" y="317"/>
                    <a:pt x="286" y="36"/>
                  </a:cubicBezTo>
                  <a:cubicBezTo>
                    <a:pt x="210" y="32"/>
                    <a:pt x="139" y="32"/>
                    <a:pt x="68" y="0"/>
                  </a:cubicBezTo>
                  <a:close/>
                </a:path>
              </a:pathLst>
            </a:custGeom>
            <a:solidFill>
              <a:srgbClr val="853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7167375" y="3148266"/>
              <a:ext cx="530951" cy="813716"/>
            </a:xfrm>
            <a:custGeom>
              <a:avLst/>
              <a:gdLst/>
              <a:ahLst/>
              <a:cxnLst/>
              <a:rect l="l" t="t" r="r" b="b"/>
              <a:pathLst>
                <a:path w="1917" h="2938" extrusionOk="0">
                  <a:moveTo>
                    <a:pt x="1120" y="2863"/>
                  </a:moveTo>
                  <a:cubicBezTo>
                    <a:pt x="879" y="2938"/>
                    <a:pt x="610" y="2894"/>
                    <a:pt x="400" y="2748"/>
                  </a:cubicBezTo>
                  <a:cubicBezTo>
                    <a:pt x="190" y="2597"/>
                    <a:pt x="44" y="2348"/>
                    <a:pt x="12" y="2079"/>
                  </a:cubicBezTo>
                  <a:cubicBezTo>
                    <a:pt x="0" y="1976"/>
                    <a:pt x="4" y="1869"/>
                    <a:pt x="44" y="1774"/>
                  </a:cubicBezTo>
                  <a:cubicBezTo>
                    <a:pt x="87" y="1683"/>
                    <a:pt x="170" y="1608"/>
                    <a:pt x="265" y="1600"/>
                  </a:cubicBezTo>
                  <a:cubicBezTo>
                    <a:pt x="194" y="1556"/>
                    <a:pt x="159" y="1445"/>
                    <a:pt x="159" y="1358"/>
                  </a:cubicBezTo>
                  <a:cubicBezTo>
                    <a:pt x="163" y="1271"/>
                    <a:pt x="210" y="1188"/>
                    <a:pt x="273" y="1137"/>
                  </a:cubicBezTo>
                  <a:cubicBezTo>
                    <a:pt x="341" y="1085"/>
                    <a:pt x="511" y="1065"/>
                    <a:pt x="574" y="1105"/>
                  </a:cubicBezTo>
                  <a:cubicBezTo>
                    <a:pt x="471" y="903"/>
                    <a:pt x="499" y="598"/>
                    <a:pt x="582" y="397"/>
                  </a:cubicBezTo>
                  <a:cubicBezTo>
                    <a:pt x="622" y="302"/>
                    <a:pt x="677" y="210"/>
                    <a:pt x="748" y="143"/>
                  </a:cubicBezTo>
                  <a:cubicBezTo>
                    <a:pt x="820" y="72"/>
                    <a:pt x="911" y="20"/>
                    <a:pt x="1006" y="13"/>
                  </a:cubicBezTo>
                  <a:cubicBezTo>
                    <a:pt x="1128" y="1"/>
                    <a:pt x="1255" y="60"/>
                    <a:pt x="1334" y="163"/>
                  </a:cubicBezTo>
                  <a:cubicBezTo>
                    <a:pt x="1390" y="238"/>
                    <a:pt x="1421" y="329"/>
                    <a:pt x="1445" y="424"/>
                  </a:cubicBezTo>
                  <a:cubicBezTo>
                    <a:pt x="1496" y="642"/>
                    <a:pt x="1508" y="883"/>
                    <a:pt x="1413" y="1081"/>
                  </a:cubicBezTo>
                  <a:cubicBezTo>
                    <a:pt x="1481" y="1030"/>
                    <a:pt x="1584" y="1061"/>
                    <a:pt x="1647" y="1121"/>
                  </a:cubicBezTo>
                  <a:cubicBezTo>
                    <a:pt x="1710" y="1184"/>
                    <a:pt x="1734" y="1279"/>
                    <a:pt x="1726" y="1370"/>
                  </a:cubicBezTo>
                  <a:cubicBezTo>
                    <a:pt x="1714" y="1461"/>
                    <a:pt x="1675" y="1544"/>
                    <a:pt x="1619" y="1616"/>
                  </a:cubicBezTo>
                  <a:cubicBezTo>
                    <a:pt x="1710" y="1596"/>
                    <a:pt x="1797" y="1655"/>
                    <a:pt x="1849" y="1738"/>
                  </a:cubicBezTo>
                  <a:cubicBezTo>
                    <a:pt x="1904" y="1821"/>
                    <a:pt x="1916" y="1928"/>
                    <a:pt x="1896" y="2027"/>
                  </a:cubicBezTo>
                  <a:cubicBezTo>
                    <a:pt x="1880" y="2126"/>
                    <a:pt x="1837" y="2217"/>
                    <a:pt x="1785" y="2300"/>
                  </a:cubicBezTo>
                  <a:cubicBezTo>
                    <a:pt x="1623" y="2558"/>
                    <a:pt x="1397" y="2775"/>
                    <a:pt x="1120" y="2863"/>
                  </a:cubicBezTo>
                  <a:close/>
                </a:path>
              </a:pathLst>
            </a:custGeom>
            <a:gradFill>
              <a:gsLst>
                <a:gs pos="0">
                  <a:srgbClr val="6BA843"/>
                </a:gs>
                <a:gs pos="100000">
                  <a:srgbClr val="0075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7239664" y="3300318"/>
              <a:ext cx="458662" cy="650862"/>
            </a:xfrm>
            <a:custGeom>
              <a:avLst/>
              <a:gdLst/>
              <a:ahLst/>
              <a:cxnLst/>
              <a:rect l="l" t="t" r="r" b="b"/>
              <a:pathLst>
                <a:path w="1656" h="2350" extrusionOk="0">
                  <a:moveTo>
                    <a:pt x="1038" y="0"/>
                  </a:moveTo>
                  <a:cubicBezTo>
                    <a:pt x="1027" y="0"/>
                    <a:pt x="1016" y="1"/>
                    <a:pt x="1006" y="2"/>
                  </a:cubicBezTo>
                  <a:cubicBezTo>
                    <a:pt x="911" y="14"/>
                    <a:pt x="820" y="61"/>
                    <a:pt x="749" y="132"/>
                  </a:cubicBezTo>
                  <a:cubicBezTo>
                    <a:pt x="677" y="200"/>
                    <a:pt x="622" y="291"/>
                    <a:pt x="582" y="386"/>
                  </a:cubicBezTo>
                  <a:cubicBezTo>
                    <a:pt x="499" y="588"/>
                    <a:pt x="472" y="896"/>
                    <a:pt x="574" y="1094"/>
                  </a:cubicBezTo>
                  <a:cubicBezTo>
                    <a:pt x="551" y="1080"/>
                    <a:pt x="514" y="1073"/>
                    <a:pt x="473" y="1073"/>
                  </a:cubicBezTo>
                  <a:cubicBezTo>
                    <a:pt x="401" y="1073"/>
                    <a:pt x="316" y="1093"/>
                    <a:pt x="274" y="1126"/>
                  </a:cubicBezTo>
                  <a:cubicBezTo>
                    <a:pt x="210" y="1177"/>
                    <a:pt x="163" y="1261"/>
                    <a:pt x="159" y="1348"/>
                  </a:cubicBezTo>
                  <a:cubicBezTo>
                    <a:pt x="155" y="1439"/>
                    <a:pt x="194" y="1546"/>
                    <a:pt x="266" y="1589"/>
                  </a:cubicBezTo>
                  <a:cubicBezTo>
                    <a:pt x="171" y="1597"/>
                    <a:pt x="88" y="1672"/>
                    <a:pt x="44" y="1767"/>
                  </a:cubicBezTo>
                  <a:cubicBezTo>
                    <a:pt x="4" y="1858"/>
                    <a:pt x="0" y="1965"/>
                    <a:pt x="12" y="2068"/>
                  </a:cubicBezTo>
                  <a:cubicBezTo>
                    <a:pt x="12" y="2076"/>
                    <a:pt x="12" y="2084"/>
                    <a:pt x="16" y="2092"/>
                  </a:cubicBezTo>
                  <a:cubicBezTo>
                    <a:pt x="52" y="2131"/>
                    <a:pt x="95" y="2167"/>
                    <a:pt x="139" y="2199"/>
                  </a:cubicBezTo>
                  <a:cubicBezTo>
                    <a:pt x="281" y="2298"/>
                    <a:pt x="450" y="2350"/>
                    <a:pt x="619" y="2350"/>
                  </a:cubicBezTo>
                  <a:cubicBezTo>
                    <a:pt x="700" y="2350"/>
                    <a:pt x="781" y="2338"/>
                    <a:pt x="859" y="2314"/>
                  </a:cubicBezTo>
                  <a:cubicBezTo>
                    <a:pt x="1136" y="2226"/>
                    <a:pt x="1362" y="2013"/>
                    <a:pt x="1524" y="1751"/>
                  </a:cubicBezTo>
                  <a:cubicBezTo>
                    <a:pt x="1576" y="1668"/>
                    <a:pt x="1619" y="1577"/>
                    <a:pt x="1639" y="1478"/>
                  </a:cubicBezTo>
                  <a:cubicBezTo>
                    <a:pt x="1655" y="1379"/>
                    <a:pt x="1643" y="1272"/>
                    <a:pt x="1592" y="1189"/>
                  </a:cubicBezTo>
                  <a:cubicBezTo>
                    <a:pt x="1548" y="1126"/>
                    <a:pt x="1489" y="1075"/>
                    <a:pt x="1421" y="1067"/>
                  </a:cubicBezTo>
                  <a:cubicBezTo>
                    <a:pt x="1418" y="1067"/>
                    <a:pt x="1414" y="1067"/>
                    <a:pt x="1414" y="1071"/>
                  </a:cubicBezTo>
                  <a:cubicBezTo>
                    <a:pt x="1414" y="1067"/>
                    <a:pt x="1414" y="1067"/>
                    <a:pt x="1414" y="1063"/>
                  </a:cubicBezTo>
                  <a:cubicBezTo>
                    <a:pt x="1398" y="1063"/>
                    <a:pt x="1378" y="1063"/>
                    <a:pt x="1362" y="1067"/>
                  </a:cubicBezTo>
                  <a:cubicBezTo>
                    <a:pt x="1414" y="999"/>
                    <a:pt x="1457" y="912"/>
                    <a:pt x="1465" y="825"/>
                  </a:cubicBezTo>
                  <a:cubicBezTo>
                    <a:pt x="1477" y="734"/>
                    <a:pt x="1449" y="635"/>
                    <a:pt x="1390" y="576"/>
                  </a:cubicBezTo>
                  <a:cubicBezTo>
                    <a:pt x="1348" y="534"/>
                    <a:pt x="1290" y="507"/>
                    <a:pt x="1235" y="507"/>
                  </a:cubicBezTo>
                  <a:cubicBezTo>
                    <a:pt x="1206" y="507"/>
                    <a:pt x="1177" y="514"/>
                    <a:pt x="1152" y="532"/>
                  </a:cubicBezTo>
                  <a:cubicBezTo>
                    <a:pt x="1224" y="386"/>
                    <a:pt x="1235" y="216"/>
                    <a:pt x="1216" y="49"/>
                  </a:cubicBezTo>
                  <a:cubicBezTo>
                    <a:pt x="1162" y="19"/>
                    <a:pt x="1099" y="0"/>
                    <a:pt x="1038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2551444" y="840503"/>
            <a:ext cx="7089204" cy="1451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74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878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3" name="Google Shape;233;p23"/>
          <p:cNvGrpSpPr/>
          <p:nvPr/>
        </p:nvGrpSpPr>
        <p:grpSpPr>
          <a:xfrm>
            <a:off x="-869875" y="5633932"/>
            <a:ext cx="14164487" cy="1833683"/>
            <a:chOff x="-395750" y="3852275"/>
            <a:chExt cx="9705127" cy="1579261"/>
          </a:xfrm>
        </p:grpSpPr>
        <p:sp>
          <p:nvSpPr>
            <p:cNvPr id="234" name="Google Shape;234;p23"/>
            <p:cNvSpPr/>
            <p:nvPr/>
          </p:nvSpPr>
          <p:spPr>
            <a:xfrm>
              <a:off x="-395750" y="3852275"/>
              <a:ext cx="9672112" cy="1579261"/>
            </a:xfrm>
            <a:custGeom>
              <a:avLst/>
              <a:gdLst/>
              <a:ahLst/>
              <a:cxnLst/>
              <a:rect l="l" t="t" r="r" b="b"/>
              <a:pathLst>
                <a:path w="41112" h="15088" extrusionOk="0">
                  <a:moveTo>
                    <a:pt x="1" y="1"/>
                  </a:moveTo>
                  <a:lnTo>
                    <a:pt x="1" y="10957"/>
                  </a:lnTo>
                  <a:cubicBezTo>
                    <a:pt x="769" y="11341"/>
                    <a:pt x="1612" y="11594"/>
                    <a:pt x="2443" y="11828"/>
                  </a:cubicBezTo>
                  <a:cubicBezTo>
                    <a:pt x="8965" y="13682"/>
                    <a:pt x="15684" y="15088"/>
                    <a:pt x="22454" y="15088"/>
                  </a:cubicBezTo>
                  <a:cubicBezTo>
                    <a:pt x="22940" y="15088"/>
                    <a:pt x="23426" y="15081"/>
                    <a:pt x="23913" y="15066"/>
                  </a:cubicBezTo>
                  <a:cubicBezTo>
                    <a:pt x="27705" y="14947"/>
                    <a:pt x="31461" y="14369"/>
                    <a:pt x="35210" y="13791"/>
                  </a:cubicBezTo>
                  <a:cubicBezTo>
                    <a:pt x="37205" y="13487"/>
                    <a:pt x="39220" y="13170"/>
                    <a:pt x="41112" y="12477"/>
                  </a:cubicBezTo>
                  <a:lnTo>
                    <a:pt x="41112" y="2728"/>
                  </a:lnTo>
                  <a:cubicBezTo>
                    <a:pt x="40870" y="2807"/>
                    <a:pt x="40652" y="2886"/>
                    <a:pt x="40486" y="2950"/>
                  </a:cubicBezTo>
                  <a:cubicBezTo>
                    <a:pt x="35997" y="4644"/>
                    <a:pt x="31552" y="6575"/>
                    <a:pt x="26830" y="7430"/>
                  </a:cubicBezTo>
                  <a:cubicBezTo>
                    <a:pt x="25348" y="7698"/>
                    <a:pt x="23835" y="7849"/>
                    <a:pt x="22329" y="7849"/>
                  </a:cubicBezTo>
                  <a:cubicBezTo>
                    <a:pt x="19198" y="7849"/>
                    <a:pt x="16097" y="7196"/>
                    <a:pt x="13360" y="5582"/>
                  </a:cubicBezTo>
                  <a:cubicBezTo>
                    <a:pt x="11547" y="4513"/>
                    <a:pt x="9865" y="3223"/>
                    <a:pt x="8008" y="2229"/>
                  </a:cubicBezTo>
                  <a:cubicBezTo>
                    <a:pt x="6009" y="1160"/>
                    <a:pt x="3820" y="444"/>
                    <a:pt x="1576" y="123"/>
                  </a:cubicBezTo>
                  <a:cubicBezTo>
                    <a:pt x="1058" y="48"/>
                    <a:pt x="527" y="1"/>
                    <a:pt x="1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-395750" y="4082440"/>
              <a:ext cx="9672112" cy="1349092"/>
            </a:xfrm>
            <a:custGeom>
              <a:avLst/>
              <a:gdLst/>
              <a:ahLst/>
              <a:cxnLst/>
              <a:rect l="l" t="t" r="r" b="b"/>
              <a:pathLst>
                <a:path w="41112" h="12889" extrusionOk="0">
                  <a:moveTo>
                    <a:pt x="485" y="0"/>
                  </a:moveTo>
                  <a:cubicBezTo>
                    <a:pt x="323" y="0"/>
                    <a:pt x="161" y="2"/>
                    <a:pt x="1" y="2"/>
                  </a:cubicBezTo>
                  <a:lnTo>
                    <a:pt x="1" y="8758"/>
                  </a:lnTo>
                  <a:cubicBezTo>
                    <a:pt x="769" y="9142"/>
                    <a:pt x="1612" y="9395"/>
                    <a:pt x="2443" y="9629"/>
                  </a:cubicBezTo>
                  <a:cubicBezTo>
                    <a:pt x="8965" y="11483"/>
                    <a:pt x="15684" y="12889"/>
                    <a:pt x="22454" y="12889"/>
                  </a:cubicBezTo>
                  <a:cubicBezTo>
                    <a:pt x="22940" y="12889"/>
                    <a:pt x="23426" y="12882"/>
                    <a:pt x="23913" y="12867"/>
                  </a:cubicBezTo>
                  <a:cubicBezTo>
                    <a:pt x="27705" y="12748"/>
                    <a:pt x="31461" y="12170"/>
                    <a:pt x="35210" y="11592"/>
                  </a:cubicBezTo>
                  <a:cubicBezTo>
                    <a:pt x="37205" y="11288"/>
                    <a:pt x="39220" y="10971"/>
                    <a:pt x="41112" y="10278"/>
                  </a:cubicBezTo>
                  <a:lnTo>
                    <a:pt x="41112" y="2726"/>
                  </a:lnTo>
                  <a:cubicBezTo>
                    <a:pt x="40870" y="2805"/>
                    <a:pt x="40652" y="2888"/>
                    <a:pt x="40486" y="2951"/>
                  </a:cubicBezTo>
                  <a:cubicBezTo>
                    <a:pt x="39774" y="3220"/>
                    <a:pt x="38943" y="3737"/>
                    <a:pt x="38168" y="3737"/>
                  </a:cubicBezTo>
                  <a:cubicBezTo>
                    <a:pt x="38120" y="3737"/>
                    <a:pt x="38072" y="3735"/>
                    <a:pt x="38024" y="3731"/>
                  </a:cubicBezTo>
                  <a:cubicBezTo>
                    <a:pt x="37887" y="3719"/>
                    <a:pt x="37751" y="3712"/>
                    <a:pt x="37617" y="3712"/>
                  </a:cubicBezTo>
                  <a:cubicBezTo>
                    <a:pt x="36921" y="3712"/>
                    <a:pt x="36259" y="3885"/>
                    <a:pt x="35685" y="4333"/>
                  </a:cubicBezTo>
                  <a:cubicBezTo>
                    <a:pt x="35408" y="4547"/>
                    <a:pt x="35158" y="4820"/>
                    <a:pt x="34822" y="4923"/>
                  </a:cubicBezTo>
                  <a:cubicBezTo>
                    <a:pt x="34711" y="4956"/>
                    <a:pt x="34598" y="4969"/>
                    <a:pt x="34484" y="4969"/>
                  </a:cubicBezTo>
                  <a:cubicBezTo>
                    <a:pt x="34091" y="4969"/>
                    <a:pt x="33684" y="4816"/>
                    <a:pt x="33287" y="4816"/>
                  </a:cubicBezTo>
                  <a:cubicBezTo>
                    <a:pt x="33196" y="4816"/>
                    <a:pt x="33106" y="4824"/>
                    <a:pt x="33017" y="4843"/>
                  </a:cubicBezTo>
                  <a:cubicBezTo>
                    <a:pt x="32395" y="4982"/>
                    <a:pt x="32031" y="5627"/>
                    <a:pt x="31477" y="5936"/>
                  </a:cubicBezTo>
                  <a:cubicBezTo>
                    <a:pt x="31142" y="6121"/>
                    <a:pt x="30773" y="6171"/>
                    <a:pt x="30391" y="6171"/>
                  </a:cubicBezTo>
                  <a:cubicBezTo>
                    <a:pt x="29961" y="6171"/>
                    <a:pt x="29513" y="6108"/>
                    <a:pt x="29075" y="6108"/>
                  </a:cubicBezTo>
                  <a:cubicBezTo>
                    <a:pt x="28824" y="6108"/>
                    <a:pt x="28577" y="6129"/>
                    <a:pt x="28338" y="6193"/>
                  </a:cubicBezTo>
                  <a:cubicBezTo>
                    <a:pt x="27495" y="6423"/>
                    <a:pt x="26866" y="7171"/>
                    <a:pt x="26023" y="7404"/>
                  </a:cubicBezTo>
                  <a:cubicBezTo>
                    <a:pt x="25811" y="7463"/>
                    <a:pt x="25598" y="7487"/>
                    <a:pt x="25384" y="7487"/>
                  </a:cubicBezTo>
                  <a:cubicBezTo>
                    <a:pt x="24481" y="7487"/>
                    <a:pt x="23559" y="7063"/>
                    <a:pt x="22632" y="7063"/>
                  </a:cubicBezTo>
                  <a:cubicBezTo>
                    <a:pt x="22611" y="7063"/>
                    <a:pt x="22591" y="7064"/>
                    <a:pt x="22571" y="7064"/>
                  </a:cubicBezTo>
                  <a:cubicBezTo>
                    <a:pt x="21686" y="7082"/>
                    <a:pt x="20787" y="7507"/>
                    <a:pt x="19930" y="7507"/>
                  </a:cubicBezTo>
                  <a:cubicBezTo>
                    <a:pt x="19676" y="7507"/>
                    <a:pt x="19425" y="7470"/>
                    <a:pt x="19179" y="7373"/>
                  </a:cubicBezTo>
                  <a:cubicBezTo>
                    <a:pt x="18490" y="7100"/>
                    <a:pt x="18011" y="6403"/>
                    <a:pt x="17287" y="6241"/>
                  </a:cubicBezTo>
                  <a:cubicBezTo>
                    <a:pt x="17165" y="6213"/>
                    <a:pt x="17042" y="6203"/>
                    <a:pt x="16918" y="6203"/>
                  </a:cubicBezTo>
                  <a:cubicBezTo>
                    <a:pt x="16468" y="6203"/>
                    <a:pt x="16005" y="6345"/>
                    <a:pt x="15555" y="6345"/>
                  </a:cubicBezTo>
                  <a:cubicBezTo>
                    <a:pt x="15412" y="6345"/>
                    <a:pt x="15269" y="6330"/>
                    <a:pt x="15129" y="6292"/>
                  </a:cubicBezTo>
                  <a:cubicBezTo>
                    <a:pt x="14258" y="6051"/>
                    <a:pt x="13859" y="5014"/>
                    <a:pt x="13063" y="4586"/>
                  </a:cubicBezTo>
                  <a:cubicBezTo>
                    <a:pt x="12030" y="4032"/>
                    <a:pt x="10522" y="4582"/>
                    <a:pt x="9734" y="3715"/>
                  </a:cubicBezTo>
                  <a:cubicBezTo>
                    <a:pt x="9429" y="3379"/>
                    <a:pt x="9322" y="2900"/>
                    <a:pt x="9018" y="2563"/>
                  </a:cubicBezTo>
                  <a:cubicBezTo>
                    <a:pt x="8222" y="1689"/>
                    <a:pt x="6742" y="2267"/>
                    <a:pt x="5633" y="1859"/>
                  </a:cubicBezTo>
                  <a:cubicBezTo>
                    <a:pt x="5059" y="1649"/>
                    <a:pt x="4624" y="1186"/>
                    <a:pt x="4121" y="834"/>
                  </a:cubicBezTo>
                  <a:cubicBezTo>
                    <a:pt x="3043" y="68"/>
                    <a:pt x="1756" y="0"/>
                    <a:pt x="485" y="0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6190134" y="4571101"/>
              <a:ext cx="3119243" cy="757304"/>
            </a:xfrm>
            <a:custGeom>
              <a:avLst/>
              <a:gdLst/>
              <a:ahLst/>
              <a:cxnLst/>
              <a:rect l="l" t="t" r="r" b="b"/>
              <a:pathLst>
                <a:path w="25813" h="6267" extrusionOk="0">
                  <a:moveTo>
                    <a:pt x="25813" y="0"/>
                  </a:moveTo>
                  <a:cubicBezTo>
                    <a:pt x="25567" y="143"/>
                    <a:pt x="25346" y="329"/>
                    <a:pt x="25108" y="483"/>
                  </a:cubicBezTo>
                  <a:cubicBezTo>
                    <a:pt x="24518" y="875"/>
                    <a:pt x="23849" y="1073"/>
                    <a:pt x="23153" y="1148"/>
                  </a:cubicBezTo>
                  <a:cubicBezTo>
                    <a:pt x="22917" y="1174"/>
                    <a:pt x="22678" y="1186"/>
                    <a:pt x="22437" y="1186"/>
                  </a:cubicBezTo>
                  <a:cubicBezTo>
                    <a:pt x="21609" y="1186"/>
                    <a:pt x="20758" y="1049"/>
                    <a:pt x="19954" y="883"/>
                  </a:cubicBezTo>
                  <a:cubicBezTo>
                    <a:pt x="19523" y="792"/>
                    <a:pt x="19084" y="693"/>
                    <a:pt x="18640" y="610"/>
                  </a:cubicBezTo>
                  <a:cubicBezTo>
                    <a:pt x="18324" y="547"/>
                    <a:pt x="18003" y="491"/>
                    <a:pt x="17682" y="448"/>
                  </a:cubicBezTo>
                  <a:cubicBezTo>
                    <a:pt x="17277" y="392"/>
                    <a:pt x="16873" y="357"/>
                    <a:pt x="16471" y="357"/>
                  </a:cubicBezTo>
                  <a:cubicBezTo>
                    <a:pt x="15876" y="357"/>
                    <a:pt x="15287" y="433"/>
                    <a:pt x="14717" y="630"/>
                  </a:cubicBezTo>
                  <a:cubicBezTo>
                    <a:pt x="14223" y="804"/>
                    <a:pt x="13744" y="1065"/>
                    <a:pt x="13221" y="1073"/>
                  </a:cubicBezTo>
                  <a:cubicBezTo>
                    <a:pt x="13214" y="1073"/>
                    <a:pt x="13206" y="1073"/>
                    <a:pt x="13198" y="1073"/>
                  </a:cubicBezTo>
                  <a:cubicBezTo>
                    <a:pt x="12854" y="1073"/>
                    <a:pt x="12480" y="942"/>
                    <a:pt x="12127" y="942"/>
                  </a:cubicBezTo>
                  <a:cubicBezTo>
                    <a:pt x="12024" y="942"/>
                    <a:pt x="11923" y="953"/>
                    <a:pt x="11824" y="982"/>
                  </a:cubicBezTo>
                  <a:cubicBezTo>
                    <a:pt x="11448" y="1089"/>
                    <a:pt x="11100" y="1291"/>
                    <a:pt x="10771" y="1505"/>
                  </a:cubicBezTo>
                  <a:cubicBezTo>
                    <a:pt x="10114" y="1936"/>
                    <a:pt x="9504" y="2478"/>
                    <a:pt x="8748" y="2736"/>
                  </a:cubicBezTo>
                  <a:cubicBezTo>
                    <a:pt x="8610" y="2783"/>
                    <a:pt x="8467" y="2819"/>
                    <a:pt x="8321" y="2842"/>
                  </a:cubicBezTo>
                  <a:cubicBezTo>
                    <a:pt x="8154" y="2871"/>
                    <a:pt x="7987" y="2881"/>
                    <a:pt x="7819" y="2881"/>
                  </a:cubicBezTo>
                  <a:cubicBezTo>
                    <a:pt x="7660" y="2881"/>
                    <a:pt x="7501" y="2872"/>
                    <a:pt x="7343" y="2862"/>
                  </a:cubicBezTo>
                  <a:cubicBezTo>
                    <a:pt x="6067" y="2793"/>
                    <a:pt x="4789" y="2699"/>
                    <a:pt x="3514" y="2699"/>
                  </a:cubicBezTo>
                  <a:cubicBezTo>
                    <a:pt x="3108" y="2699"/>
                    <a:pt x="2702" y="2709"/>
                    <a:pt x="2296" y="2732"/>
                  </a:cubicBezTo>
                  <a:cubicBezTo>
                    <a:pt x="1651" y="2767"/>
                    <a:pt x="733" y="2803"/>
                    <a:pt x="325" y="3393"/>
                  </a:cubicBezTo>
                  <a:cubicBezTo>
                    <a:pt x="1" y="3868"/>
                    <a:pt x="52" y="4541"/>
                    <a:pt x="242" y="5055"/>
                  </a:cubicBezTo>
                  <a:cubicBezTo>
                    <a:pt x="404" y="5491"/>
                    <a:pt x="626" y="5898"/>
                    <a:pt x="903" y="6266"/>
                  </a:cubicBezTo>
                  <a:lnTo>
                    <a:pt x="25813" y="6266"/>
                  </a:lnTo>
                  <a:lnTo>
                    <a:pt x="25813" y="0"/>
                  </a:ln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-39050" y="4315800"/>
              <a:ext cx="2929433" cy="827093"/>
            </a:xfrm>
            <a:custGeom>
              <a:avLst/>
              <a:gdLst/>
              <a:ahLst/>
              <a:cxnLst/>
              <a:rect l="l" t="t" r="r" b="b"/>
              <a:pathLst>
                <a:path w="18989" h="7256" extrusionOk="0">
                  <a:moveTo>
                    <a:pt x="8303" y="1"/>
                  </a:moveTo>
                  <a:cubicBezTo>
                    <a:pt x="7860" y="1"/>
                    <a:pt x="7427" y="103"/>
                    <a:pt x="7050" y="344"/>
                  </a:cubicBezTo>
                  <a:cubicBezTo>
                    <a:pt x="6623" y="613"/>
                    <a:pt x="6290" y="1049"/>
                    <a:pt x="5808" y="1191"/>
                  </a:cubicBezTo>
                  <a:cubicBezTo>
                    <a:pt x="5642" y="1239"/>
                    <a:pt x="5469" y="1251"/>
                    <a:pt x="5297" y="1251"/>
                  </a:cubicBezTo>
                  <a:cubicBezTo>
                    <a:pt x="5227" y="1251"/>
                    <a:pt x="5157" y="1249"/>
                    <a:pt x="5087" y="1247"/>
                  </a:cubicBezTo>
                  <a:lnTo>
                    <a:pt x="3908" y="1215"/>
                  </a:lnTo>
                  <a:lnTo>
                    <a:pt x="2783" y="1183"/>
                  </a:lnTo>
                  <a:cubicBezTo>
                    <a:pt x="2550" y="1175"/>
                    <a:pt x="2300" y="1168"/>
                    <a:pt x="2106" y="1037"/>
                  </a:cubicBezTo>
                  <a:cubicBezTo>
                    <a:pt x="1976" y="950"/>
                    <a:pt x="1881" y="819"/>
                    <a:pt x="1762" y="724"/>
                  </a:cubicBezTo>
                  <a:cubicBezTo>
                    <a:pt x="1639" y="629"/>
                    <a:pt x="1497" y="570"/>
                    <a:pt x="1350" y="546"/>
                  </a:cubicBezTo>
                  <a:cubicBezTo>
                    <a:pt x="1281" y="535"/>
                    <a:pt x="1211" y="530"/>
                    <a:pt x="1140" y="530"/>
                  </a:cubicBezTo>
                  <a:cubicBezTo>
                    <a:pt x="1033" y="530"/>
                    <a:pt x="927" y="542"/>
                    <a:pt x="824" y="566"/>
                  </a:cubicBezTo>
                  <a:cubicBezTo>
                    <a:pt x="519" y="637"/>
                    <a:pt x="242" y="788"/>
                    <a:pt x="1" y="989"/>
                  </a:cubicBezTo>
                  <a:lnTo>
                    <a:pt x="1" y="7255"/>
                  </a:lnTo>
                  <a:lnTo>
                    <a:pt x="18989" y="7255"/>
                  </a:lnTo>
                  <a:cubicBezTo>
                    <a:pt x="18961" y="7109"/>
                    <a:pt x="18973" y="6939"/>
                    <a:pt x="18949" y="6788"/>
                  </a:cubicBezTo>
                  <a:cubicBezTo>
                    <a:pt x="18894" y="6400"/>
                    <a:pt x="18569" y="6088"/>
                    <a:pt x="18197" y="5957"/>
                  </a:cubicBezTo>
                  <a:cubicBezTo>
                    <a:pt x="18000" y="5886"/>
                    <a:pt x="17793" y="5858"/>
                    <a:pt x="17584" y="5858"/>
                  </a:cubicBezTo>
                  <a:cubicBezTo>
                    <a:pt x="17399" y="5858"/>
                    <a:pt x="17212" y="5880"/>
                    <a:pt x="17029" y="5914"/>
                  </a:cubicBezTo>
                  <a:cubicBezTo>
                    <a:pt x="16819" y="5950"/>
                    <a:pt x="16602" y="6000"/>
                    <a:pt x="16392" y="6000"/>
                  </a:cubicBezTo>
                  <a:cubicBezTo>
                    <a:pt x="16281" y="6000"/>
                    <a:pt x="16172" y="5986"/>
                    <a:pt x="16067" y="5949"/>
                  </a:cubicBezTo>
                  <a:cubicBezTo>
                    <a:pt x="15588" y="5791"/>
                    <a:pt x="15371" y="5260"/>
                    <a:pt x="15165" y="4801"/>
                  </a:cubicBezTo>
                  <a:cubicBezTo>
                    <a:pt x="14840" y="4085"/>
                    <a:pt x="14397" y="3408"/>
                    <a:pt x="13783" y="2917"/>
                  </a:cubicBezTo>
                  <a:cubicBezTo>
                    <a:pt x="13388" y="2604"/>
                    <a:pt x="12936" y="2379"/>
                    <a:pt x="12509" y="2114"/>
                  </a:cubicBezTo>
                  <a:cubicBezTo>
                    <a:pt x="11642" y="1579"/>
                    <a:pt x="10878" y="879"/>
                    <a:pt x="9968" y="423"/>
                  </a:cubicBezTo>
                  <a:cubicBezTo>
                    <a:pt x="9457" y="168"/>
                    <a:pt x="8871" y="1"/>
                    <a:pt x="8303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8" name="Google Shape;238;p23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-519296" y="592798"/>
            <a:ext cx="1552162" cy="429327"/>
          </a:xfrm>
          <a:custGeom>
            <a:avLst/>
            <a:gdLst/>
            <a:ahLst/>
            <a:cxnLst/>
            <a:rect l="l" t="t" r="r" b="b"/>
            <a:pathLst>
              <a:path w="8327" h="2895" extrusionOk="0">
                <a:moveTo>
                  <a:pt x="4746" y="0"/>
                </a:moveTo>
                <a:cubicBezTo>
                  <a:pt x="4334" y="0"/>
                  <a:pt x="4193" y="402"/>
                  <a:pt x="4193" y="402"/>
                </a:cubicBezTo>
                <a:cubicBezTo>
                  <a:pt x="4193" y="402"/>
                  <a:pt x="4019" y="43"/>
                  <a:pt x="3685" y="43"/>
                </a:cubicBezTo>
                <a:cubicBezTo>
                  <a:pt x="3604" y="43"/>
                  <a:pt x="3513" y="64"/>
                  <a:pt x="3413" y="117"/>
                </a:cubicBezTo>
                <a:cubicBezTo>
                  <a:pt x="2907" y="386"/>
                  <a:pt x="3548" y="1193"/>
                  <a:pt x="3548" y="1193"/>
                </a:cubicBezTo>
                <a:cubicBezTo>
                  <a:pt x="3548" y="1193"/>
                  <a:pt x="3154" y="922"/>
                  <a:pt x="2815" y="922"/>
                </a:cubicBezTo>
                <a:cubicBezTo>
                  <a:pt x="2711" y="922"/>
                  <a:pt x="2612" y="948"/>
                  <a:pt x="2531" y="1015"/>
                </a:cubicBezTo>
                <a:cubicBezTo>
                  <a:pt x="2463" y="1071"/>
                  <a:pt x="2413" y="1094"/>
                  <a:pt x="2371" y="1094"/>
                </a:cubicBezTo>
                <a:cubicBezTo>
                  <a:pt x="2207" y="1094"/>
                  <a:pt x="2180" y="745"/>
                  <a:pt x="1752" y="745"/>
                </a:cubicBezTo>
                <a:cubicBezTo>
                  <a:pt x="1738" y="745"/>
                  <a:pt x="1723" y="745"/>
                  <a:pt x="1707" y="746"/>
                </a:cubicBezTo>
                <a:cubicBezTo>
                  <a:pt x="1125" y="774"/>
                  <a:pt x="1379" y="1462"/>
                  <a:pt x="1379" y="1462"/>
                </a:cubicBezTo>
                <a:cubicBezTo>
                  <a:pt x="1379" y="1462"/>
                  <a:pt x="1083" y="1409"/>
                  <a:pt x="780" y="1409"/>
                </a:cubicBezTo>
                <a:cubicBezTo>
                  <a:pt x="396" y="1409"/>
                  <a:pt x="0" y="1495"/>
                  <a:pt x="179" y="1882"/>
                </a:cubicBezTo>
                <a:cubicBezTo>
                  <a:pt x="384" y="2324"/>
                  <a:pt x="988" y="2445"/>
                  <a:pt x="1588" y="2445"/>
                </a:cubicBezTo>
                <a:cubicBezTo>
                  <a:pt x="2308" y="2445"/>
                  <a:pt x="3021" y="2270"/>
                  <a:pt x="3021" y="2270"/>
                </a:cubicBezTo>
                <a:cubicBezTo>
                  <a:pt x="3021" y="2270"/>
                  <a:pt x="3124" y="2587"/>
                  <a:pt x="3508" y="2689"/>
                </a:cubicBezTo>
                <a:cubicBezTo>
                  <a:pt x="3588" y="2712"/>
                  <a:pt x="3660" y="2722"/>
                  <a:pt x="3724" y="2722"/>
                </a:cubicBezTo>
                <a:cubicBezTo>
                  <a:pt x="3940" y="2722"/>
                  <a:pt x="4068" y="2606"/>
                  <a:pt x="4142" y="2472"/>
                </a:cubicBezTo>
                <a:cubicBezTo>
                  <a:pt x="4165" y="2618"/>
                  <a:pt x="4272" y="2765"/>
                  <a:pt x="4553" y="2856"/>
                </a:cubicBezTo>
                <a:cubicBezTo>
                  <a:pt x="4638" y="2883"/>
                  <a:pt x="4717" y="2895"/>
                  <a:pt x="4790" y="2895"/>
                </a:cubicBezTo>
                <a:cubicBezTo>
                  <a:pt x="5325" y="2895"/>
                  <a:pt x="5555" y="2258"/>
                  <a:pt x="5555" y="2258"/>
                </a:cubicBezTo>
                <a:cubicBezTo>
                  <a:pt x="5555" y="2258"/>
                  <a:pt x="6702" y="2606"/>
                  <a:pt x="7516" y="2606"/>
                </a:cubicBezTo>
                <a:cubicBezTo>
                  <a:pt x="7974" y="2606"/>
                  <a:pt x="8327" y="2496"/>
                  <a:pt x="8310" y="2151"/>
                </a:cubicBezTo>
                <a:lnTo>
                  <a:pt x="8314" y="2151"/>
                </a:lnTo>
                <a:cubicBezTo>
                  <a:pt x="8279" y="1461"/>
                  <a:pt x="7058" y="1365"/>
                  <a:pt x="6378" y="1365"/>
                </a:cubicBezTo>
                <a:cubicBezTo>
                  <a:pt x="6114" y="1365"/>
                  <a:pt x="5931" y="1379"/>
                  <a:pt x="5931" y="1379"/>
                </a:cubicBezTo>
                <a:cubicBezTo>
                  <a:pt x="5931" y="1379"/>
                  <a:pt x="6259" y="1225"/>
                  <a:pt x="6109" y="821"/>
                </a:cubicBezTo>
                <a:cubicBezTo>
                  <a:pt x="6068" y="709"/>
                  <a:pt x="5980" y="669"/>
                  <a:pt x="5874" y="669"/>
                </a:cubicBezTo>
                <a:cubicBezTo>
                  <a:pt x="5598" y="669"/>
                  <a:pt x="5198" y="944"/>
                  <a:pt x="5198" y="944"/>
                </a:cubicBezTo>
                <a:cubicBezTo>
                  <a:pt x="5198" y="944"/>
                  <a:pt x="5586" y="235"/>
                  <a:pt x="4989" y="41"/>
                </a:cubicBezTo>
                <a:cubicBezTo>
                  <a:pt x="4899" y="13"/>
                  <a:pt x="4818" y="0"/>
                  <a:pt x="4746" y="0"/>
                </a:cubicBezTo>
                <a:close/>
              </a:path>
            </a:pathLst>
          </a:custGeom>
          <a:solidFill>
            <a:srgbClr val="DFE8FD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0" name="Google Shape;240;p23"/>
          <p:cNvGrpSpPr/>
          <p:nvPr/>
        </p:nvGrpSpPr>
        <p:grpSpPr>
          <a:xfrm>
            <a:off x="232533" y="4745104"/>
            <a:ext cx="700446" cy="1026760"/>
            <a:chOff x="7167375" y="3148266"/>
            <a:chExt cx="530951" cy="978231"/>
          </a:xfrm>
        </p:grpSpPr>
        <p:sp>
          <p:nvSpPr>
            <p:cNvPr id="241" name="Google Shape;241;p23"/>
            <p:cNvSpPr/>
            <p:nvPr/>
          </p:nvSpPr>
          <p:spPr>
            <a:xfrm>
              <a:off x="7367901" y="3867537"/>
              <a:ext cx="83645" cy="258960"/>
            </a:xfrm>
            <a:custGeom>
              <a:avLst/>
              <a:gdLst/>
              <a:ahLst/>
              <a:cxnLst/>
              <a:rect l="l" t="t" r="r" b="b"/>
              <a:pathLst>
                <a:path w="302" h="935" extrusionOk="0">
                  <a:moveTo>
                    <a:pt x="68" y="0"/>
                  </a:moveTo>
                  <a:cubicBezTo>
                    <a:pt x="123" y="313"/>
                    <a:pt x="100" y="646"/>
                    <a:pt x="1" y="934"/>
                  </a:cubicBezTo>
                  <a:cubicBezTo>
                    <a:pt x="89" y="909"/>
                    <a:pt x="187" y="887"/>
                    <a:pt x="279" y="887"/>
                  </a:cubicBezTo>
                  <a:cubicBezTo>
                    <a:pt x="287" y="887"/>
                    <a:pt x="294" y="887"/>
                    <a:pt x="301" y="887"/>
                  </a:cubicBezTo>
                  <a:cubicBezTo>
                    <a:pt x="254" y="610"/>
                    <a:pt x="250" y="317"/>
                    <a:pt x="286" y="36"/>
                  </a:cubicBezTo>
                  <a:cubicBezTo>
                    <a:pt x="210" y="32"/>
                    <a:pt x="139" y="32"/>
                    <a:pt x="68" y="0"/>
                  </a:cubicBezTo>
                  <a:close/>
                </a:path>
              </a:pathLst>
            </a:custGeom>
            <a:solidFill>
              <a:srgbClr val="853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7167375" y="3148266"/>
              <a:ext cx="530951" cy="813716"/>
            </a:xfrm>
            <a:custGeom>
              <a:avLst/>
              <a:gdLst/>
              <a:ahLst/>
              <a:cxnLst/>
              <a:rect l="l" t="t" r="r" b="b"/>
              <a:pathLst>
                <a:path w="1917" h="2938" extrusionOk="0">
                  <a:moveTo>
                    <a:pt x="1120" y="2863"/>
                  </a:moveTo>
                  <a:cubicBezTo>
                    <a:pt x="879" y="2938"/>
                    <a:pt x="610" y="2894"/>
                    <a:pt x="400" y="2748"/>
                  </a:cubicBezTo>
                  <a:cubicBezTo>
                    <a:pt x="190" y="2597"/>
                    <a:pt x="44" y="2348"/>
                    <a:pt x="12" y="2079"/>
                  </a:cubicBezTo>
                  <a:cubicBezTo>
                    <a:pt x="0" y="1976"/>
                    <a:pt x="4" y="1869"/>
                    <a:pt x="44" y="1774"/>
                  </a:cubicBezTo>
                  <a:cubicBezTo>
                    <a:pt x="87" y="1683"/>
                    <a:pt x="170" y="1608"/>
                    <a:pt x="265" y="1600"/>
                  </a:cubicBezTo>
                  <a:cubicBezTo>
                    <a:pt x="194" y="1556"/>
                    <a:pt x="159" y="1445"/>
                    <a:pt x="159" y="1358"/>
                  </a:cubicBezTo>
                  <a:cubicBezTo>
                    <a:pt x="163" y="1271"/>
                    <a:pt x="210" y="1188"/>
                    <a:pt x="273" y="1137"/>
                  </a:cubicBezTo>
                  <a:cubicBezTo>
                    <a:pt x="341" y="1085"/>
                    <a:pt x="511" y="1065"/>
                    <a:pt x="574" y="1105"/>
                  </a:cubicBezTo>
                  <a:cubicBezTo>
                    <a:pt x="471" y="903"/>
                    <a:pt x="499" y="598"/>
                    <a:pt x="582" y="397"/>
                  </a:cubicBezTo>
                  <a:cubicBezTo>
                    <a:pt x="622" y="302"/>
                    <a:pt x="677" y="210"/>
                    <a:pt x="748" y="143"/>
                  </a:cubicBezTo>
                  <a:cubicBezTo>
                    <a:pt x="820" y="72"/>
                    <a:pt x="911" y="20"/>
                    <a:pt x="1006" y="13"/>
                  </a:cubicBezTo>
                  <a:cubicBezTo>
                    <a:pt x="1128" y="1"/>
                    <a:pt x="1255" y="60"/>
                    <a:pt x="1334" y="163"/>
                  </a:cubicBezTo>
                  <a:cubicBezTo>
                    <a:pt x="1390" y="238"/>
                    <a:pt x="1421" y="329"/>
                    <a:pt x="1445" y="424"/>
                  </a:cubicBezTo>
                  <a:cubicBezTo>
                    <a:pt x="1496" y="642"/>
                    <a:pt x="1508" y="883"/>
                    <a:pt x="1413" y="1081"/>
                  </a:cubicBezTo>
                  <a:cubicBezTo>
                    <a:pt x="1481" y="1030"/>
                    <a:pt x="1584" y="1061"/>
                    <a:pt x="1647" y="1121"/>
                  </a:cubicBezTo>
                  <a:cubicBezTo>
                    <a:pt x="1710" y="1184"/>
                    <a:pt x="1734" y="1279"/>
                    <a:pt x="1726" y="1370"/>
                  </a:cubicBezTo>
                  <a:cubicBezTo>
                    <a:pt x="1714" y="1461"/>
                    <a:pt x="1675" y="1544"/>
                    <a:pt x="1619" y="1616"/>
                  </a:cubicBezTo>
                  <a:cubicBezTo>
                    <a:pt x="1710" y="1596"/>
                    <a:pt x="1797" y="1655"/>
                    <a:pt x="1849" y="1738"/>
                  </a:cubicBezTo>
                  <a:cubicBezTo>
                    <a:pt x="1904" y="1821"/>
                    <a:pt x="1916" y="1928"/>
                    <a:pt x="1896" y="2027"/>
                  </a:cubicBezTo>
                  <a:cubicBezTo>
                    <a:pt x="1880" y="2126"/>
                    <a:pt x="1837" y="2217"/>
                    <a:pt x="1785" y="2300"/>
                  </a:cubicBezTo>
                  <a:cubicBezTo>
                    <a:pt x="1623" y="2558"/>
                    <a:pt x="1397" y="2775"/>
                    <a:pt x="1120" y="2863"/>
                  </a:cubicBezTo>
                  <a:close/>
                </a:path>
              </a:pathLst>
            </a:custGeom>
            <a:gradFill>
              <a:gsLst>
                <a:gs pos="0">
                  <a:srgbClr val="6BA843"/>
                </a:gs>
                <a:gs pos="100000">
                  <a:srgbClr val="0075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239664" y="3300318"/>
              <a:ext cx="458662" cy="650862"/>
            </a:xfrm>
            <a:custGeom>
              <a:avLst/>
              <a:gdLst/>
              <a:ahLst/>
              <a:cxnLst/>
              <a:rect l="l" t="t" r="r" b="b"/>
              <a:pathLst>
                <a:path w="1656" h="2350" extrusionOk="0">
                  <a:moveTo>
                    <a:pt x="1038" y="0"/>
                  </a:moveTo>
                  <a:cubicBezTo>
                    <a:pt x="1027" y="0"/>
                    <a:pt x="1016" y="1"/>
                    <a:pt x="1006" y="2"/>
                  </a:cubicBezTo>
                  <a:cubicBezTo>
                    <a:pt x="911" y="14"/>
                    <a:pt x="820" y="61"/>
                    <a:pt x="749" y="132"/>
                  </a:cubicBezTo>
                  <a:cubicBezTo>
                    <a:pt x="677" y="200"/>
                    <a:pt x="622" y="291"/>
                    <a:pt x="582" y="386"/>
                  </a:cubicBezTo>
                  <a:cubicBezTo>
                    <a:pt x="499" y="588"/>
                    <a:pt x="472" y="896"/>
                    <a:pt x="574" y="1094"/>
                  </a:cubicBezTo>
                  <a:cubicBezTo>
                    <a:pt x="551" y="1080"/>
                    <a:pt x="514" y="1073"/>
                    <a:pt x="473" y="1073"/>
                  </a:cubicBezTo>
                  <a:cubicBezTo>
                    <a:pt x="401" y="1073"/>
                    <a:pt x="316" y="1093"/>
                    <a:pt x="274" y="1126"/>
                  </a:cubicBezTo>
                  <a:cubicBezTo>
                    <a:pt x="210" y="1177"/>
                    <a:pt x="163" y="1261"/>
                    <a:pt x="159" y="1348"/>
                  </a:cubicBezTo>
                  <a:cubicBezTo>
                    <a:pt x="155" y="1439"/>
                    <a:pt x="194" y="1546"/>
                    <a:pt x="266" y="1589"/>
                  </a:cubicBezTo>
                  <a:cubicBezTo>
                    <a:pt x="171" y="1597"/>
                    <a:pt x="88" y="1672"/>
                    <a:pt x="44" y="1767"/>
                  </a:cubicBezTo>
                  <a:cubicBezTo>
                    <a:pt x="4" y="1858"/>
                    <a:pt x="0" y="1965"/>
                    <a:pt x="12" y="2068"/>
                  </a:cubicBezTo>
                  <a:cubicBezTo>
                    <a:pt x="12" y="2076"/>
                    <a:pt x="12" y="2084"/>
                    <a:pt x="16" y="2092"/>
                  </a:cubicBezTo>
                  <a:cubicBezTo>
                    <a:pt x="52" y="2131"/>
                    <a:pt x="95" y="2167"/>
                    <a:pt x="139" y="2199"/>
                  </a:cubicBezTo>
                  <a:cubicBezTo>
                    <a:pt x="281" y="2298"/>
                    <a:pt x="450" y="2350"/>
                    <a:pt x="619" y="2350"/>
                  </a:cubicBezTo>
                  <a:cubicBezTo>
                    <a:pt x="700" y="2350"/>
                    <a:pt x="781" y="2338"/>
                    <a:pt x="859" y="2314"/>
                  </a:cubicBezTo>
                  <a:cubicBezTo>
                    <a:pt x="1136" y="2226"/>
                    <a:pt x="1362" y="2013"/>
                    <a:pt x="1524" y="1751"/>
                  </a:cubicBezTo>
                  <a:cubicBezTo>
                    <a:pt x="1576" y="1668"/>
                    <a:pt x="1619" y="1577"/>
                    <a:pt x="1639" y="1478"/>
                  </a:cubicBezTo>
                  <a:cubicBezTo>
                    <a:pt x="1655" y="1379"/>
                    <a:pt x="1643" y="1272"/>
                    <a:pt x="1592" y="1189"/>
                  </a:cubicBezTo>
                  <a:cubicBezTo>
                    <a:pt x="1548" y="1126"/>
                    <a:pt x="1489" y="1075"/>
                    <a:pt x="1421" y="1067"/>
                  </a:cubicBezTo>
                  <a:cubicBezTo>
                    <a:pt x="1418" y="1067"/>
                    <a:pt x="1414" y="1067"/>
                    <a:pt x="1414" y="1071"/>
                  </a:cubicBezTo>
                  <a:cubicBezTo>
                    <a:pt x="1414" y="1067"/>
                    <a:pt x="1414" y="1067"/>
                    <a:pt x="1414" y="1063"/>
                  </a:cubicBezTo>
                  <a:cubicBezTo>
                    <a:pt x="1398" y="1063"/>
                    <a:pt x="1378" y="1063"/>
                    <a:pt x="1362" y="1067"/>
                  </a:cubicBezTo>
                  <a:cubicBezTo>
                    <a:pt x="1414" y="999"/>
                    <a:pt x="1457" y="912"/>
                    <a:pt x="1465" y="825"/>
                  </a:cubicBezTo>
                  <a:cubicBezTo>
                    <a:pt x="1477" y="734"/>
                    <a:pt x="1449" y="635"/>
                    <a:pt x="1390" y="576"/>
                  </a:cubicBezTo>
                  <a:cubicBezTo>
                    <a:pt x="1348" y="534"/>
                    <a:pt x="1290" y="507"/>
                    <a:pt x="1235" y="507"/>
                  </a:cubicBezTo>
                  <a:cubicBezTo>
                    <a:pt x="1206" y="507"/>
                    <a:pt x="1177" y="514"/>
                    <a:pt x="1152" y="532"/>
                  </a:cubicBezTo>
                  <a:cubicBezTo>
                    <a:pt x="1224" y="386"/>
                    <a:pt x="1235" y="216"/>
                    <a:pt x="1216" y="49"/>
                  </a:cubicBezTo>
                  <a:cubicBezTo>
                    <a:pt x="1162" y="19"/>
                    <a:pt x="1099" y="0"/>
                    <a:pt x="1038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4" name="Google Shape;244;p23"/>
          <p:cNvGrpSpPr/>
          <p:nvPr/>
        </p:nvGrpSpPr>
        <p:grpSpPr>
          <a:xfrm>
            <a:off x="10494977" y="4848925"/>
            <a:ext cx="1114816" cy="1634297"/>
            <a:chOff x="7167375" y="3148266"/>
            <a:chExt cx="530951" cy="978231"/>
          </a:xfrm>
        </p:grpSpPr>
        <p:sp>
          <p:nvSpPr>
            <p:cNvPr id="245" name="Google Shape;245;p23"/>
            <p:cNvSpPr/>
            <p:nvPr/>
          </p:nvSpPr>
          <p:spPr>
            <a:xfrm>
              <a:off x="7367901" y="3867537"/>
              <a:ext cx="83645" cy="258960"/>
            </a:xfrm>
            <a:custGeom>
              <a:avLst/>
              <a:gdLst/>
              <a:ahLst/>
              <a:cxnLst/>
              <a:rect l="l" t="t" r="r" b="b"/>
              <a:pathLst>
                <a:path w="302" h="935" extrusionOk="0">
                  <a:moveTo>
                    <a:pt x="68" y="0"/>
                  </a:moveTo>
                  <a:cubicBezTo>
                    <a:pt x="123" y="313"/>
                    <a:pt x="100" y="646"/>
                    <a:pt x="1" y="934"/>
                  </a:cubicBezTo>
                  <a:cubicBezTo>
                    <a:pt x="89" y="909"/>
                    <a:pt x="187" y="887"/>
                    <a:pt x="279" y="887"/>
                  </a:cubicBezTo>
                  <a:cubicBezTo>
                    <a:pt x="287" y="887"/>
                    <a:pt x="294" y="887"/>
                    <a:pt x="301" y="887"/>
                  </a:cubicBezTo>
                  <a:cubicBezTo>
                    <a:pt x="254" y="610"/>
                    <a:pt x="250" y="317"/>
                    <a:pt x="286" y="36"/>
                  </a:cubicBezTo>
                  <a:cubicBezTo>
                    <a:pt x="210" y="32"/>
                    <a:pt x="139" y="32"/>
                    <a:pt x="68" y="0"/>
                  </a:cubicBezTo>
                  <a:close/>
                </a:path>
              </a:pathLst>
            </a:custGeom>
            <a:solidFill>
              <a:srgbClr val="853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7167375" y="3148266"/>
              <a:ext cx="530951" cy="813716"/>
            </a:xfrm>
            <a:custGeom>
              <a:avLst/>
              <a:gdLst/>
              <a:ahLst/>
              <a:cxnLst/>
              <a:rect l="l" t="t" r="r" b="b"/>
              <a:pathLst>
                <a:path w="1917" h="2938" extrusionOk="0">
                  <a:moveTo>
                    <a:pt x="1120" y="2863"/>
                  </a:moveTo>
                  <a:cubicBezTo>
                    <a:pt x="879" y="2938"/>
                    <a:pt x="610" y="2894"/>
                    <a:pt x="400" y="2748"/>
                  </a:cubicBezTo>
                  <a:cubicBezTo>
                    <a:pt x="190" y="2597"/>
                    <a:pt x="44" y="2348"/>
                    <a:pt x="12" y="2079"/>
                  </a:cubicBezTo>
                  <a:cubicBezTo>
                    <a:pt x="0" y="1976"/>
                    <a:pt x="4" y="1869"/>
                    <a:pt x="44" y="1774"/>
                  </a:cubicBezTo>
                  <a:cubicBezTo>
                    <a:pt x="87" y="1683"/>
                    <a:pt x="170" y="1608"/>
                    <a:pt x="265" y="1600"/>
                  </a:cubicBezTo>
                  <a:cubicBezTo>
                    <a:pt x="194" y="1556"/>
                    <a:pt x="159" y="1445"/>
                    <a:pt x="159" y="1358"/>
                  </a:cubicBezTo>
                  <a:cubicBezTo>
                    <a:pt x="163" y="1271"/>
                    <a:pt x="210" y="1188"/>
                    <a:pt x="273" y="1137"/>
                  </a:cubicBezTo>
                  <a:cubicBezTo>
                    <a:pt x="341" y="1085"/>
                    <a:pt x="511" y="1065"/>
                    <a:pt x="574" y="1105"/>
                  </a:cubicBezTo>
                  <a:cubicBezTo>
                    <a:pt x="471" y="903"/>
                    <a:pt x="499" y="598"/>
                    <a:pt x="582" y="397"/>
                  </a:cubicBezTo>
                  <a:cubicBezTo>
                    <a:pt x="622" y="302"/>
                    <a:pt x="677" y="210"/>
                    <a:pt x="748" y="143"/>
                  </a:cubicBezTo>
                  <a:cubicBezTo>
                    <a:pt x="820" y="72"/>
                    <a:pt x="911" y="20"/>
                    <a:pt x="1006" y="13"/>
                  </a:cubicBezTo>
                  <a:cubicBezTo>
                    <a:pt x="1128" y="1"/>
                    <a:pt x="1255" y="60"/>
                    <a:pt x="1334" y="163"/>
                  </a:cubicBezTo>
                  <a:cubicBezTo>
                    <a:pt x="1390" y="238"/>
                    <a:pt x="1421" y="329"/>
                    <a:pt x="1445" y="424"/>
                  </a:cubicBezTo>
                  <a:cubicBezTo>
                    <a:pt x="1496" y="642"/>
                    <a:pt x="1508" y="883"/>
                    <a:pt x="1413" y="1081"/>
                  </a:cubicBezTo>
                  <a:cubicBezTo>
                    <a:pt x="1481" y="1030"/>
                    <a:pt x="1584" y="1061"/>
                    <a:pt x="1647" y="1121"/>
                  </a:cubicBezTo>
                  <a:cubicBezTo>
                    <a:pt x="1710" y="1184"/>
                    <a:pt x="1734" y="1279"/>
                    <a:pt x="1726" y="1370"/>
                  </a:cubicBezTo>
                  <a:cubicBezTo>
                    <a:pt x="1714" y="1461"/>
                    <a:pt x="1675" y="1544"/>
                    <a:pt x="1619" y="1616"/>
                  </a:cubicBezTo>
                  <a:cubicBezTo>
                    <a:pt x="1710" y="1596"/>
                    <a:pt x="1797" y="1655"/>
                    <a:pt x="1849" y="1738"/>
                  </a:cubicBezTo>
                  <a:cubicBezTo>
                    <a:pt x="1904" y="1821"/>
                    <a:pt x="1916" y="1928"/>
                    <a:pt x="1896" y="2027"/>
                  </a:cubicBezTo>
                  <a:cubicBezTo>
                    <a:pt x="1880" y="2126"/>
                    <a:pt x="1837" y="2217"/>
                    <a:pt x="1785" y="2300"/>
                  </a:cubicBezTo>
                  <a:cubicBezTo>
                    <a:pt x="1623" y="2558"/>
                    <a:pt x="1397" y="2775"/>
                    <a:pt x="1120" y="2863"/>
                  </a:cubicBezTo>
                  <a:close/>
                </a:path>
              </a:pathLst>
            </a:custGeom>
            <a:gradFill>
              <a:gsLst>
                <a:gs pos="0">
                  <a:srgbClr val="6BA843"/>
                </a:gs>
                <a:gs pos="100000">
                  <a:srgbClr val="0075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7239664" y="3300318"/>
              <a:ext cx="458662" cy="650862"/>
            </a:xfrm>
            <a:custGeom>
              <a:avLst/>
              <a:gdLst/>
              <a:ahLst/>
              <a:cxnLst/>
              <a:rect l="l" t="t" r="r" b="b"/>
              <a:pathLst>
                <a:path w="1656" h="2350" extrusionOk="0">
                  <a:moveTo>
                    <a:pt x="1038" y="0"/>
                  </a:moveTo>
                  <a:cubicBezTo>
                    <a:pt x="1027" y="0"/>
                    <a:pt x="1016" y="1"/>
                    <a:pt x="1006" y="2"/>
                  </a:cubicBezTo>
                  <a:cubicBezTo>
                    <a:pt x="911" y="14"/>
                    <a:pt x="820" y="61"/>
                    <a:pt x="749" y="132"/>
                  </a:cubicBezTo>
                  <a:cubicBezTo>
                    <a:pt x="677" y="200"/>
                    <a:pt x="622" y="291"/>
                    <a:pt x="582" y="386"/>
                  </a:cubicBezTo>
                  <a:cubicBezTo>
                    <a:pt x="499" y="588"/>
                    <a:pt x="472" y="896"/>
                    <a:pt x="574" y="1094"/>
                  </a:cubicBezTo>
                  <a:cubicBezTo>
                    <a:pt x="551" y="1080"/>
                    <a:pt x="514" y="1073"/>
                    <a:pt x="473" y="1073"/>
                  </a:cubicBezTo>
                  <a:cubicBezTo>
                    <a:pt x="401" y="1073"/>
                    <a:pt x="316" y="1093"/>
                    <a:pt x="274" y="1126"/>
                  </a:cubicBezTo>
                  <a:cubicBezTo>
                    <a:pt x="210" y="1177"/>
                    <a:pt x="163" y="1261"/>
                    <a:pt x="159" y="1348"/>
                  </a:cubicBezTo>
                  <a:cubicBezTo>
                    <a:pt x="155" y="1439"/>
                    <a:pt x="194" y="1546"/>
                    <a:pt x="266" y="1589"/>
                  </a:cubicBezTo>
                  <a:cubicBezTo>
                    <a:pt x="171" y="1597"/>
                    <a:pt x="88" y="1672"/>
                    <a:pt x="44" y="1767"/>
                  </a:cubicBezTo>
                  <a:cubicBezTo>
                    <a:pt x="4" y="1858"/>
                    <a:pt x="0" y="1965"/>
                    <a:pt x="12" y="2068"/>
                  </a:cubicBezTo>
                  <a:cubicBezTo>
                    <a:pt x="12" y="2076"/>
                    <a:pt x="12" y="2084"/>
                    <a:pt x="16" y="2092"/>
                  </a:cubicBezTo>
                  <a:cubicBezTo>
                    <a:pt x="52" y="2131"/>
                    <a:pt x="95" y="2167"/>
                    <a:pt x="139" y="2199"/>
                  </a:cubicBezTo>
                  <a:cubicBezTo>
                    <a:pt x="281" y="2298"/>
                    <a:pt x="450" y="2350"/>
                    <a:pt x="619" y="2350"/>
                  </a:cubicBezTo>
                  <a:cubicBezTo>
                    <a:pt x="700" y="2350"/>
                    <a:pt x="781" y="2338"/>
                    <a:pt x="859" y="2314"/>
                  </a:cubicBezTo>
                  <a:cubicBezTo>
                    <a:pt x="1136" y="2226"/>
                    <a:pt x="1362" y="2013"/>
                    <a:pt x="1524" y="1751"/>
                  </a:cubicBezTo>
                  <a:cubicBezTo>
                    <a:pt x="1576" y="1668"/>
                    <a:pt x="1619" y="1577"/>
                    <a:pt x="1639" y="1478"/>
                  </a:cubicBezTo>
                  <a:cubicBezTo>
                    <a:pt x="1655" y="1379"/>
                    <a:pt x="1643" y="1272"/>
                    <a:pt x="1592" y="1189"/>
                  </a:cubicBezTo>
                  <a:cubicBezTo>
                    <a:pt x="1548" y="1126"/>
                    <a:pt x="1489" y="1075"/>
                    <a:pt x="1421" y="1067"/>
                  </a:cubicBezTo>
                  <a:cubicBezTo>
                    <a:pt x="1418" y="1067"/>
                    <a:pt x="1414" y="1067"/>
                    <a:pt x="1414" y="1071"/>
                  </a:cubicBezTo>
                  <a:cubicBezTo>
                    <a:pt x="1414" y="1067"/>
                    <a:pt x="1414" y="1067"/>
                    <a:pt x="1414" y="1063"/>
                  </a:cubicBezTo>
                  <a:cubicBezTo>
                    <a:pt x="1398" y="1063"/>
                    <a:pt x="1378" y="1063"/>
                    <a:pt x="1362" y="1067"/>
                  </a:cubicBezTo>
                  <a:cubicBezTo>
                    <a:pt x="1414" y="999"/>
                    <a:pt x="1457" y="912"/>
                    <a:pt x="1465" y="825"/>
                  </a:cubicBezTo>
                  <a:cubicBezTo>
                    <a:pt x="1477" y="734"/>
                    <a:pt x="1449" y="635"/>
                    <a:pt x="1390" y="576"/>
                  </a:cubicBezTo>
                  <a:cubicBezTo>
                    <a:pt x="1348" y="534"/>
                    <a:pt x="1290" y="507"/>
                    <a:pt x="1235" y="507"/>
                  </a:cubicBezTo>
                  <a:cubicBezTo>
                    <a:pt x="1206" y="507"/>
                    <a:pt x="1177" y="514"/>
                    <a:pt x="1152" y="532"/>
                  </a:cubicBezTo>
                  <a:cubicBezTo>
                    <a:pt x="1224" y="386"/>
                    <a:pt x="1235" y="216"/>
                    <a:pt x="1216" y="49"/>
                  </a:cubicBezTo>
                  <a:cubicBezTo>
                    <a:pt x="1162" y="19"/>
                    <a:pt x="1099" y="0"/>
                    <a:pt x="1038" y="0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20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0" y="0"/>
            <a:ext cx="12192213" cy="3874937"/>
          </a:xfrm>
          <a:prstGeom prst="rect">
            <a:avLst/>
          </a:prstGeom>
          <a:gradFill>
            <a:gsLst>
              <a:gs pos="0">
                <a:schemeClr val="accent6"/>
              </a:gs>
              <a:gs pos="89000">
                <a:srgbClr val="B9CBFD"/>
              </a:gs>
              <a:gs pos="100000">
                <a:srgbClr val="92AEFD">
                  <a:alpha val="74509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105278" tIns="105278" rIns="105278" bIns="105278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633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0" name="Google Shape;250;p24"/>
          <p:cNvGrpSpPr/>
          <p:nvPr/>
        </p:nvGrpSpPr>
        <p:grpSpPr>
          <a:xfrm>
            <a:off x="-478589" y="5942258"/>
            <a:ext cx="13344530" cy="937310"/>
            <a:chOff x="-9" y="3792554"/>
            <a:chExt cx="9144029" cy="1365598"/>
          </a:xfrm>
        </p:grpSpPr>
        <p:sp>
          <p:nvSpPr>
            <p:cNvPr id="251" name="Google Shape;251;p24"/>
            <p:cNvSpPr/>
            <p:nvPr/>
          </p:nvSpPr>
          <p:spPr>
            <a:xfrm>
              <a:off x="32265" y="3792554"/>
              <a:ext cx="9111755" cy="1365580"/>
            </a:xfrm>
            <a:custGeom>
              <a:avLst/>
              <a:gdLst/>
              <a:ahLst/>
              <a:cxnLst/>
              <a:rect l="l" t="t" r="r" b="b"/>
              <a:pathLst>
                <a:path w="41112" h="5249" extrusionOk="0">
                  <a:moveTo>
                    <a:pt x="6630" y="1"/>
                  </a:moveTo>
                  <a:cubicBezTo>
                    <a:pt x="5952" y="1"/>
                    <a:pt x="5274" y="21"/>
                    <a:pt x="4596" y="67"/>
                  </a:cubicBezTo>
                  <a:cubicBezTo>
                    <a:pt x="3056" y="174"/>
                    <a:pt x="1532" y="407"/>
                    <a:pt x="0" y="570"/>
                  </a:cubicBezTo>
                  <a:lnTo>
                    <a:pt x="0" y="5248"/>
                  </a:lnTo>
                  <a:lnTo>
                    <a:pt x="41111" y="5248"/>
                  </a:lnTo>
                  <a:lnTo>
                    <a:pt x="41111" y="2303"/>
                  </a:lnTo>
                  <a:cubicBezTo>
                    <a:pt x="40755" y="2252"/>
                    <a:pt x="40403" y="2185"/>
                    <a:pt x="40050" y="2117"/>
                  </a:cubicBezTo>
                  <a:cubicBezTo>
                    <a:pt x="39591" y="2034"/>
                    <a:pt x="39140" y="1943"/>
                    <a:pt x="38681" y="1876"/>
                  </a:cubicBezTo>
                  <a:cubicBezTo>
                    <a:pt x="36397" y="1524"/>
                    <a:pt x="34327" y="1852"/>
                    <a:pt x="32039" y="1539"/>
                  </a:cubicBezTo>
                  <a:cubicBezTo>
                    <a:pt x="29601" y="1211"/>
                    <a:pt x="27107" y="1128"/>
                    <a:pt x="23287" y="1017"/>
                  </a:cubicBezTo>
                  <a:cubicBezTo>
                    <a:pt x="23114" y="1012"/>
                    <a:pt x="22942" y="1010"/>
                    <a:pt x="22769" y="1010"/>
                  </a:cubicBezTo>
                  <a:cubicBezTo>
                    <a:pt x="21790" y="1010"/>
                    <a:pt x="20811" y="1076"/>
                    <a:pt x="19835" y="1076"/>
                  </a:cubicBezTo>
                  <a:cubicBezTo>
                    <a:pt x="19430" y="1076"/>
                    <a:pt x="19027" y="1065"/>
                    <a:pt x="18624" y="1033"/>
                  </a:cubicBezTo>
                  <a:cubicBezTo>
                    <a:pt x="17037" y="902"/>
                    <a:pt x="15454" y="712"/>
                    <a:pt x="13870" y="534"/>
                  </a:cubicBezTo>
                  <a:cubicBezTo>
                    <a:pt x="11465" y="259"/>
                    <a:pt x="9048" y="1"/>
                    <a:pt x="6630" y="1"/>
                  </a:cubicBezTo>
                  <a:close/>
                </a:path>
              </a:pathLst>
            </a:custGeom>
            <a:gradFill>
              <a:gsLst>
                <a:gs pos="0">
                  <a:srgbClr val="77DD8E"/>
                </a:gs>
                <a:gs pos="100000">
                  <a:srgbClr val="4AB95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32265" y="3793076"/>
              <a:ext cx="8875702" cy="630356"/>
            </a:xfrm>
            <a:custGeom>
              <a:avLst/>
              <a:gdLst/>
              <a:ahLst/>
              <a:cxnLst/>
              <a:rect l="l" t="t" r="r" b="b"/>
              <a:pathLst>
                <a:path w="40051" h="2423" extrusionOk="0">
                  <a:moveTo>
                    <a:pt x="6657" y="1"/>
                  </a:moveTo>
                  <a:cubicBezTo>
                    <a:pt x="5970" y="1"/>
                    <a:pt x="5283" y="21"/>
                    <a:pt x="4596" y="69"/>
                  </a:cubicBezTo>
                  <a:cubicBezTo>
                    <a:pt x="3056" y="172"/>
                    <a:pt x="1532" y="409"/>
                    <a:pt x="0" y="568"/>
                  </a:cubicBezTo>
                  <a:lnTo>
                    <a:pt x="0" y="1419"/>
                  </a:lnTo>
                  <a:cubicBezTo>
                    <a:pt x="1449" y="1336"/>
                    <a:pt x="2890" y="1003"/>
                    <a:pt x="4347" y="983"/>
                  </a:cubicBezTo>
                  <a:cubicBezTo>
                    <a:pt x="4393" y="983"/>
                    <a:pt x="4440" y="982"/>
                    <a:pt x="4487" y="982"/>
                  </a:cubicBezTo>
                  <a:cubicBezTo>
                    <a:pt x="6782" y="982"/>
                    <a:pt x="9029" y="1728"/>
                    <a:pt x="11325" y="1751"/>
                  </a:cubicBezTo>
                  <a:cubicBezTo>
                    <a:pt x="11367" y="1752"/>
                    <a:pt x="11410" y="1752"/>
                    <a:pt x="11452" y="1752"/>
                  </a:cubicBezTo>
                  <a:cubicBezTo>
                    <a:pt x="12791" y="1752"/>
                    <a:pt x="14134" y="1520"/>
                    <a:pt x="15469" y="1520"/>
                  </a:cubicBezTo>
                  <a:cubicBezTo>
                    <a:pt x="15833" y="1520"/>
                    <a:pt x="16196" y="1537"/>
                    <a:pt x="16558" y="1581"/>
                  </a:cubicBezTo>
                  <a:cubicBezTo>
                    <a:pt x="17955" y="1743"/>
                    <a:pt x="19289" y="2301"/>
                    <a:pt x="20690" y="2404"/>
                  </a:cubicBezTo>
                  <a:cubicBezTo>
                    <a:pt x="20861" y="2417"/>
                    <a:pt x="21032" y="2422"/>
                    <a:pt x="21202" y="2422"/>
                  </a:cubicBezTo>
                  <a:cubicBezTo>
                    <a:pt x="22677" y="2422"/>
                    <a:pt x="24135" y="2003"/>
                    <a:pt x="25615" y="1886"/>
                  </a:cubicBezTo>
                  <a:cubicBezTo>
                    <a:pt x="25944" y="1859"/>
                    <a:pt x="26274" y="1848"/>
                    <a:pt x="26604" y="1848"/>
                  </a:cubicBezTo>
                  <a:cubicBezTo>
                    <a:pt x="27840" y="1848"/>
                    <a:pt x="29080" y="2008"/>
                    <a:pt x="30317" y="2123"/>
                  </a:cubicBezTo>
                  <a:cubicBezTo>
                    <a:pt x="31918" y="2272"/>
                    <a:pt x="33527" y="2346"/>
                    <a:pt x="35136" y="2346"/>
                  </a:cubicBezTo>
                  <a:cubicBezTo>
                    <a:pt x="36777" y="2346"/>
                    <a:pt x="38418" y="2269"/>
                    <a:pt x="40050" y="2115"/>
                  </a:cubicBezTo>
                  <a:cubicBezTo>
                    <a:pt x="39591" y="2032"/>
                    <a:pt x="39140" y="1945"/>
                    <a:pt x="38681" y="1874"/>
                  </a:cubicBezTo>
                  <a:cubicBezTo>
                    <a:pt x="36397" y="1522"/>
                    <a:pt x="34327" y="1850"/>
                    <a:pt x="32039" y="1541"/>
                  </a:cubicBezTo>
                  <a:cubicBezTo>
                    <a:pt x="29601" y="1209"/>
                    <a:pt x="27107" y="1126"/>
                    <a:pt x="23287" y="1019"/>
                  </a:cubicBezTo>
                  <a:cubicBezTo>
                    <a:pt x="23114" y="1014"/>
                    <a:pt x="22941" y="1012"/>
                    <a:pt x="22768" y="1012"/>
                  </a:cubicBezTo>
                  <a:cubicBezTo>
                    <a:pt x="21800" y="1012"/>
                    <a:pt x="20831" y="1076"/>
                    <a:pt x="19865" y="1076"/>
                  </a:cubicBezTo>
                  <a:cubicBezTo>
                    <a:pt x="19450" y="1076"/>
                    <a:pt x="19037" y="1065"/>
                    <a:pt x="18624" y="1031"/>
                  </a:cubicBezTo>
                  <a:cubicBezTo>
                    <a:pt x="17037" y="900"/>
                    <a:pt x="15454" y="714"/>
                    <a:pt x="13870" y="532"/>
                  </a:cubicBezTo>
                  <a:cubicBezTo>
                    <a:pt x="11474" y="258"/>
                    <a:pt x="9066" y="1"/>
                    <a:pt x="6657" y="1"/>
                  </a:cubicBezTo>
                  <a:close/>
                </a:path>
              </a:pathLst>
            </a:custGeom>
            <a:solidFill>
              <a:srgbClr val="77D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-9" y="4498907"/>
              <a:ext cx="9143925" cy="659245"/>
            </a:xfrm>
            <a:custGeom>
              <a:avLst/>
              <a:gdLst/>
              <a:ahLst/>
              <a:cxnLst/>
              <a:rect l="l" t="t" r="r" b="b"/>
              <a:pathLst>
                <a:path w="41112" h="2534" extrusionOk="0">
                  <a:moveTo>
                    <a:pt x="13557" y="1"/>
                  </a:moveTo>
                  <a:cubicBezTo>
                    <a:pt x="12754" y="1"/>
                    <a:pt x="11947" y="116"/>
                    <a:pt x="11167" y="309"/>
                  </a:cubicBezTo>
                  <a:cubicBezTo>
                    <a:pt x="8981" y="843"/>
                    <a:pt x="6816" y="1971"/>
                    <a:pt x="4624" y="1971"/>
                  </a:cubicBezTo>
                  <a:cubicBezTo>
                    <a:pt x="4220" y="1971"/>
                    <a:pt x="3815" y="1932"/>
                    <a:pt x="3408" y="1845"/>
                  </a:cubicBezTo>
                  <a:cubicBezTo>
                    <a:pt x="2169" y="1575"/>
                    <a:pt x="1089" y="871"/>
                    <a:pt x="0" y="190"/>
                  </a:cubicBezTo>
                  <a:lnTo>
                    <a:pt x="0" y="2533"/>
                  </a:lnTo>
                  <a:lnTo>
                    <a:pt x="41111" y="2533"/>
                  </a:lnTo>
                  <a:lnTo>
                    <a:pt x="41111" y="895"/>
                  </a:lnTo>
                  <a:cubicBezTo>
                    <a:pt x="40289" y="672"/>
                    <a:pt x="39408" y="609"/>
                    <a:pt x="38535" y="609"/>
                  </a:cubicBezTo>
                  <a:cubicBezTo>
                    <a:pt x="38291" y="609"/>
                    <a:pt x="38048" y="614"/>
                    <a:pt x="37806" y="621"/>
                  </a:cubicBezTo>
                  <a:cubicBezTo>
                    <a:pt x="32969" y="792"/>
                    <a:pt x="28211" y="1951"/>
                    <a:pt x="23374" y="2145"/>
                  </a:cubicBezTo>
                  <a:cubicBezTo>
                    <a:pt x="23055" y="2157"/>
                    <a:pt x="22734" y="2165"/>
                    <a:pt x="22414" y="2165"/>
                  </a:cubicBezTo>
                  <a:cubicBezTo>
                    <a:pt x="21357" y="2165"/>
                    <a:pt x="20302" y="2079"/>
                    <a:pt x="19293" y="1769"/>
                  </a:cubicBezTo>
                  <a:cubicBezTo>
                    <a:pt x="17983" y="1370"/>
                    <a:pt x="16799" y="606"/>
                    <a:pt x="15473" y="245"/>
                  </a:cubicBezTo>
                  <a:cubicBezTo>
                    <a:pt x="14849" y="76"/>
                    <a:pt x="14205" y="1"/>
                    <a:pt x="13557" y="1"/>
                  </a:cubicBezTo>
                  <a:close/>
                </a:path>
              </a:pathLst>
            </a:custGeom>
            <a:solidFill>
              <a:srgbClr val="FFFFFF">
                <a:alpha val="1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buFont typeface="Arial"/>
                <a:buNone/>
              </a:pPr>
              <a:endParaRPr sz="127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/>
          <p:nvPr/>
        </p:nvSpPr>
        <p:spPr>
          <a:xfrm>
            <a:off x="5774569" y="2"/>
            <a:ext cx="6417633" cy="1384078"/>
          </a:xfrm>
          <a:custGeom>
            <a:avLst/>
            <a:gdLst/>
            <a:ahLst/>
            <a:cxnLst/>
            <a:rect l="l" t="t" r="r" b="b"/>
            <a:pathLst>
              <a:path w="31240" h="8469" extrusionOk="0">
                <a:moveTo>
                  <a:pt x="1" y="0"/>
                </a:moveTo>
                <a:cubicBezTo>
                  <a:pt x="1" y="0"/>
                  <a:pt x="3990" y="8468"/>
                  <a:pt x="12403" y="8468"/>
                </a:cubicBezTo>
                <a:cubicBezTo>
                  <a:pt x="13284" y="8468"/>
                  <a:pt x="14214" y="8375"/>
                  <a:pt x="15193" y="8170"/>
                </a:cubicBezTo>
                <a:cubicBezTo>
                  <a:pt x="25516" y="6009"/>
                  <a:pt x="27951" y="4556"/>
                  <a:pt x="31240" y="4501"/>
                </a:cubicBezTo>
                <a:lnTo>
                  <a:pt x="31240" y="2438"/>
                </a:lnTo>
                <a:cubicBezTo>
                  <a:pt x="28501" y="2494"/>
                  <a:pt x="26470" y="3946"/>
                  <a:pt x="17861" y="6112"/>
                </a:cubicBezTo>
                <a:cubicBezTo>
                  <a:pt x="16866" y="6361"/>
                  <a:pt x="15952" y="6472"/>
                  <a:pt x="15112" y="6472"/>
                </a:cubicBezTo>
                <a:cubicBezTo>
                  <a:pt x="8686" y="6472"/>
                  <a:pt x="6655" y="0"/>
                  <a:pt x="6655" y="0"/>
                </a:cubicBezTo>
                <a:close/>
              </a:path>
            </a:pathLst>
          </a:custGeom>
          <a:solidFill>
            <a:srgbClr val="92AEFD">
              <a:alpha val="24650"/>
            </a:srgbClr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829544">
              <a:buClr>
                <a:srgbClr val="000000"/>
              </a:buClr>
              <a:buFont typeface="Arial"/>
              <a:buNone/>
            </a:pPr>
            <a:endParaRPr sz="127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35DEA-0604-4FC7-B081-D94FC2D6507E}" type="datetime1">
              <a:rPr lang="it-IT" smtClean="0"/>
              <a:t>31/08/2023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9F15F0-1561-4744-AE87-91E128E0E8EC}" type="datetime1">
              <a:rPr lang="it-IT" smtClean="0"/>
              <a:t>31/08/2023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01BBB3-7848-48DA-BDE1-C2D68E7A90C8}" type="datetime1">
              <a:rPr lang="it-IT" smtClean="0"/>
              <a:t>31/08/2023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33B3EA-331C-4DC5-9D97-A626D30CE704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690BAB-6C14-424A-A753-095E616F2C2A}" type="datetime1">
              <a:rPr lang="it-IT" smtClean="0"/>
              <a:t>31/08/2023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A55E38-FA2F-42DA-BEB2-D7C26E2FDF65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8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B8EC79-F988-4369-92CE-F46B7B2BCC70}" type="datetime1">
              <a:rPr lang="it-IT" smtClean="0"/>
              <a:t>31/08/2023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0051" y="840503"/>
            <a:ext cx="10192334" cy="76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"/>
              <a:buNone/>
              <a:defRPr sz="36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0051" y="1536699"/>
            <a:ext cx="10192334" cy="455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■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649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1">
            <a:extLst>
              <a:ext uri="{FF2B5EF4-FFF2-40B4-BE49-F238E27FC236}">
                <a16:creationId xmlns:a16="http://schemas.microsoft.com/office/drawing/2014/main" xmlns="" id="{263897BD-3FEE-4148-905C-EFBE4781E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CB08BD3-67C7-4273-9EA7-07733AA54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398272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4119880"/>
            <a:ext cx="11471565" cy="1739347"/>
          </a:xfrm>
        </p:spPr>
        <p:txBody>
          <a:bodyPr rtlCol="0">
            <a:normAutofit/>
          </a:bodyPr>
          <a:lstStyle/>
          <a:p>
            <a:pPr rtl="0"/>
            <a:r>
              <a:rPr lang="it" dirty="0"/>
              <a:t>ERASMUS </a:t>
            </a:r>
            <a:r>
              <a:rPr lang="it" dirty="0" smtClean="0"/>
              <a:t>PLUS</a:t>
            </a:r>
            <a:endParaRPr lang="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1639"/>
            <a:ext cx="9144000" cy="48884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it" dirty="0" smtClean="0"/>
              <a:t>2023</a:t>
            </a:r>
            <a:endParaRPr lang="it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830092F-F110-4A3C-A5BA-262D4A098A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54571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36B355D-681C-4477-ACD2-2C2DF3508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6434" y="616626"/>
            <a:ext cx="4158191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PSEOASC &quot;G. De Carolis&quot; - Istituto Professionale di Stato per  l'Enogastronomia, l'Ospitalità Albeghiera ed i Servizi Commericali - Spoleto">
            <a:extLst>
              <a:ext uri="{FF2B5EF4-FFF2-40B4-BE49-F238E27FC236}">
                <a16:creationId xmlns:a16="http://schemas.microsoft.com/office/drawing/2014/main" xmlns="" id="{E25CD8E2-2C24-4842-9410-A8464A76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78" y="1215073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E60B1F4-8452-42BA-8803-667F6D79B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409" y="6243320"/>
            <a:ext cx="961902" cy="5078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71" y="616626"/>
            <a:ext cx="4158191" cy="318262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1" y="604400"/>
            <a:ext cx="4251921" cy="31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470" y="0"/>
            <a:ext cx="8596668" cy="1320800"/>
          </a:xfrm>
        </p:spPr>
        <p:txBody>
          <a:bodyPr/>
          <a:lstStyle/>
          <a:p>
            <a:pPr algn="ctr"/>
            <a:r>
              <a:rPr lang="it-IT" dirty="0" smtClean="0"/>
              <a:t>ACCREDITAMENTO 2021/2027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3" y="758951"/>
            <a:ext cx="6941781" cy="6099049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4949" y="1075944"/>
            <a:ext cx="6647687" cy="448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049" y="6243285"/>
            <a:ext cx="96325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567" y="80211"/>
            <a:ext cx="8596668" cy="1320800"/>
          </a:xfrm>
        </p:spPr>
        <p:txBody>
          <a:bodyPr/>
          <a:lstStyle/>
          <a:p>
            <a:r>
              <a:rPr lang="it-IT" dirty="0" smtClean="0"/>
              <a:t>ESPERIENZE ERASMUS 2016-2023</a:t>
            </a:r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378159566"/>
              </p:ext>
            </p:extLst>
          </p:nvPr>
        </p:nvGraphicFramePr>
        <p:xfrm>
          <a:off x="542580" y="1401011"/>
          <a:ext cx="9698700" cy="44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3923" y="6223924"/>
            <a:ext cx="96325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75188" y="356396"/>
            <a:ext cx="11027043" cy="763666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I</a:t>
            </a:r>
            <a:r>
              <a:rPr lang="it-IT" dirty="0" smtClean="0">
                <a:solidFill>
                  <a:srgbClr val="92D050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NUMERI DELL’8° PROGETTO 2022/2023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60" name="Rettangolo 159"/>
          <p:cNvSpPr/>
          <p:nvPr/>
        </p:nvSpPr>
        <p:spPr>
          <a:xfrm>
            <a:off x="297271" y="2412385"/>
            <a:ext cx="606286" cy="4113690"/>
          </a:xfrm>
          <a:prstGeom prst="rect">
            <a:avLst/>
          </a:prstGeom>
          <a:solidFill>
            <a:srgbClr val="E6B91E">
              <a:lumMod val="40000"/>
              <a:lumOff val="60000"/>
            </a:srgbClr>
          </a:solidFill>
          <a:ln w="571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61" name="Google Shape;561;p22"/>
          <p:cNvSpPr/>
          <p:nvPr/>
        </p:nvSpPr>
        <p:spPr>
          <a:xfrm>
            <a:off x="297270" y="4223745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FA7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smtClea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561;p22"/>
          <p:cNvSpPr/>
          <p:nvPr/>
        </p:nvSpPr>
        <p:spPr>
          <a:xfrm>
            <a:off x="297270" y="4773112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FA7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smtClea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561;p22"/>
          <p:cNvSpPr/>
          <p:nvPr/>
        </p:nvSpPr>
        <p:spPr>
          <a:xfrm>
            <a:off x="297270" y="3123753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FA7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 smtClea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561;p22"/>
          <p:cNvSpPr/>
          <p:nvPr/>
        </p:nvSpPr>
        <p:spPr>
          <a:xfrm rot="21012949">
            <a:off x="297270" y="2573547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5" name="Google Shape;561;p22"/>
          <p:cNvSpPr/>
          <p:nvPr/>
        </p:nvSpPr>
        <p:spPr>
          <a:xfrm>
            <a:off x="297270" y="3123333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E76618">
              <a:lumMod val="60000"/>
              <a:lumOff val="40000"/>
            </a:srgbClr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6" name="Google Shape;561;p22"/>
          <p:cNvSpPr/>
          <p:nvPr/>
        </p:nvSpPr>
        <p:spPr>
          <a:xfrm rot="21170811">
            <a:off x="297270" y="3668908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D8EA7E"/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7" name="Google Shape;561;p22"/>
          <p:cNvSpPr/>
          <p:nvPr/>
        </p:nvSpPr>
        <p:spPr>
          <a:xfrm>
            <a:off x="297270" y="4221286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A4C2C4"/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8" name="Google Shape;561;p22"/>
          <p:cNvSpPr/>
          <p:nvPr/>
        </p:nvSpPr>
        <p:spPr>
          <a:xfrm>
            <a:off x="297270" y="4773112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69" name="Google Shape;561;p22"/>
          <p:cNvSpPr/>
          <p:nvPr/>
        </p:nvSpPr>
        <p:spPr>
          <a:xfrm rot="518161">
            <a:off x="301330" y="5344949"/>
            <a:ext cx="1520688" cy="387632"/>
          </a:xfrm>
          <a:prstGeom prst="homePlate">
            <a:avLst>
              <a:gd name="adj" fmla="val 50000"/>
            </a:avLst>
          </a:prstGeom>
          <a:solidFill>
            <a:sysClr val="windowText" lastClr="000000">
              <a:lumMod val="65000"/>
              <a:lumOff val="35000"/>
            </a:sysClr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70" name="Google Shape;561;p22"/>
          <p:cNvSpPr/>
          <p:nvPr/>
        </p:nvSpPr>
        <p:spPr>
          <a:xfrm rot="11095965">
            <a:off x="-678816" y="2852001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7BED7B"/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71" name="Google Shape;561;p22"/>
          <p:cNvSpPr/>
          <p:nvPr/>
        </p:nvSpPr>
        <p:spPr>
          <a:xfrm rot="10432927">
            <a:off x="-620911" y="3947541"/>
            <a:ext cx="1520688" cy="387632"/>
          </a:xfrm>
          <a:prstGeom prst="homePlate">
            <a:avLst>
              <a:gd name="adj" fmla="val 50000"/>
            </a:avLst>
          </a:prstGeom>
          <a:solidFill>
            <a:srgbClr val="FF6969"/>
          </a:solidFill>
          <a:ln w="57150">
            <a:solidFill>
              <a:sysClr val="windowText" lastClr="0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72" name="CasellaDiTesto 171"/>
          <p:cNvSpPr txBox="1"/>
          <p:nvPr/>
        </p:nvSpPr>
        <p:spPr>
          <a:xfrm>
            <a:off x="1805127" y="2492894"/>
            <a:ext cx="93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N°2 STUDENTI E 2 DOCENTI A BERLINO DAL </a:t>
            </a:r>
            <a:r>
              <a:rPr lang="it-IT" dirty="0" smtClean="0">
                <a:solidFill>
                  <a:prstClr val="black"/>
                </a:solidFill>
                <a:latin typeface="Trebuchet MS" panose="020B0603020202020204"/>
              </a:rPr>
              <a:t>21 al </a:t>
            </a: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27 MAGGIO 2023 «</a:t>
            </a:r>
            <a:r>
              <a:rPr lang="it-IT" dirty="0" err="1">
                <a:solidFill>
                  <a:prstClr val="black"/>
                </a:solidFill>
                <a:latin typeface="Trebuchet MS" panose="020B0603020202020204"/>
              </a:rPr>
              <a:t>skill</a:t>
            </a: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Trebuchet MS" panose="020B0603020202020204"/>
              </a:rPr>
              <a:t>competition</a:t>
            </a: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»</a:t>
            </a:r>
          </a:p>
        </p:txBody>
      </p:sp>
      <p:sp>
        <p:nvSpPr>
          <p:cNvPr id="173" name="CasellaDiTesto 172"/>
          <p:cNvSpPr txBox="1"/>
          <p:nvPr/>
        </p:nvSpPr>
        <p:spPr>
          <a:xfrm>
            <a:off x="1773919" y="3134324"/>
            <a:ext cx="1015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Trebuchet MS" panose="020B0603020202020204"/>
              </a:rPr>
              <a:t>N°10 </a:t>
            </a: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STUDENTI SHORT E 1 TUTOR PER UN MESE IN FRANCIA </a:t>
            </a:r>
            <a:r>
              <a:rPr lang="it-IT" dirty="0" smtClean="0">
                <a:solidFill>
                  <a:prstClr val="black"/>
                </a:solidFill>
                <a:latin typeface="Trebuchet MS" panose="020B0603020202020204"/>
              </a:rPr>
              <a:t>DAL </a:t>
            </a: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01/06/2023 al 30/06/2023 </a:t>
            </a:r>
          </a:p>
        </p:txBody>
      </p:sp>
      <p:sp>
        <p:nvSpPr>
          <p:cNvPr id="174" name="CasellaDiTesto 173"/>
          <p:cNvSpPr txBox="1"/>
          <p:nvPr/>
        </p:nvSpPr>
        <p:spPr>
          <a:xfrm>
            <a:off x="1836175" y="3575736"/>
            <a:ext cx="93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N°27 STUDENTI SHORT E 4 TUTOR  PER UN MESE A CIPRO DAL 01/06/2023 al 30/06/2023 </a:t>
            </a:r>
          </a:p>
        </p:txBody>
      </p:sp>
      <p:sp>
        <p:nvSpPr>
          <p:cNvPr id="175" name="CasellaDiTesto 174"/>
          <p:cNvSpPr txBox="1"/>
          <p:nvPr/>
        </p:nvSpPr>
        <p:spPr>
          <a:xfrm>
            <a:off x="1817958" y="4212901"/>
            <a:ext cx="953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N°2 STUDENTI PRO E 1 TUTOR A</a:t>
            </a:r>
            <a:r>
              <a:rPr lang="it-IT" dirty="0" smtClean="0">
                <a:solidFill>
                  <a:prstClr val="black"/>
                </a:solidFill>
                <a:latin typeface="Trebuchet MS" panose="020B0603020202020204"/>
              </a:rPr>
              <a:t> CRETA Dal </a:t>
            </a: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19/07/2023 al 19/10/2023 </a:t>
            </a:r>
          </a:p>
        </p:txBody>
      </p:sp>
      <p:sp>
        <p:nvSpPr>
          <p:cNvPr id="176" name="Rettangolo 175"/>
          <p:cNvSpPr/>
          <p:nvPr/>
        </p:nvSpPr>
        <p:spPr>
          <a:xfrm>
            <a:off x="1893494" y="4797650"/>
            <a:ext cx="9348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N°15 DOCENTI CORSO CLIL A CIPRO DAL 17/07/2023 al 24/07/2023 </a:t>
            </a:r>
          </a:p>
        </p:txBody>
      </p:sp>
      <p:sp>
        <p:nvSpPr>
          <p:cNvPr id="177" name="Rettangolo 176"/>
          <p:cNvSpPr/>
          <p:nvPr/>
        </p:nvSpPr>
        <p:spPr>
          <a:xfrm>
            <a:off x="1836175" y="5465415"/>
            <a:ext cx="896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N°6 DOCENTI CORSO CLIL IN IRLANDA </a:t>
            </a:r>
            <a:r>
              <a:rPr lang="it-IT">
                <a:solidFill>
                  <a:prstClr val="black"/>
                </a:solidFill>
                <a:latin typeface="Trebuchet MS" panose="020B0603020202020204"/>
              </a:rPr>
              <a:t>DAL </a:t>
            </a:r>
            <a:r>
              <a:rPr lang="it-IT" smtClean="0">
                <a:solidFill>
                  <a:prstClr val="black"/>
                </a:solidFill>
                <a:latin typeface="Trebuchet MS" panose="020B0603020202020204"/>
              </a:rPr>
              <a:t>21/08/2023 </a:t>
            </a: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al 27/08/2023</a:t>
            </a:r>
          </a:p>
          <a:p>
            <a:endParaRPr lang="it-IT" dirty="0">
              <a:solidFill>
                <a:prstClr val="black"/>
              </a:solidFill>
              <a:latin typeface="Trebuchet MS" panose="020B0603020202020204"/>
            </a:endParaRPr>
          </a:p>
        </p:txBody>
      </p:sp>
      <p:grpSp>
        <p:nvGrpSpPr>
          <p:cNvPr id="178" name="Google Shape;1557;p32"/>
          <p:cNvGrpSpPr/>
          <p:nvPr/>
        </p:nvGrpSpPr>
        <p:grpSpPr>
          <a:xfrm>
            <a:off x="9284319" y="328435"/>
            <a:ext cx="2643866" cy="1281098"/>
            <a:chOff x="1397225" y="1410350"/>
            <a:chExt cx="4786300" cy="2774500"/>
          </a:xfrm>
          <a:solidFill>
            <a:sysClr val="window" lastClr="FFFFFF"/>
          </a:solidFill>
        </p:grpSpPr>
        <p:grpSp>
          <p:nvGrpSpPr>
            <p:cNvPr id="179" name="Google Shape;1558;p32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  <a:grpFill/>
          </p:grpSpPr>
          <p:sp>
            <p:nvSpPr>
              <p:cNvPr id="434" name="Google Shape;1559;p32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5" name="Google Shape;1560;p32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grpSp>
          <p:nvGrpSpPr>
            <p:cNvPr id="180" name="Google Shape;1561;p32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  <a:grpFill/>
          </p:grpSpPr>
          <p:sp>
            <p:nvSpPr>
              <p:cNvPr id="426" name="Google Shape;1562;p32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427" name="Google Shape;1563;p32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  <a:grpFill/>
            </p:grpSpPr>
            <p:sp>
              <p:nvSpPr>
                <p:cNvPr id="428" name="Google Shape;1564;p32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429" name="Google Shape;1565;p32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endParaRPr>
                </a:p>
              </p:txBody>
            </p:sp>
            <p:sp>
              <p:nvSpPr>
                <p:cNvPr id="430" name="Google Shape;1566;p32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endParaRPr>
                </a:p>
              </p:txBody>
            </p:sp>
            <p:sp>
              <p:nvSpPr>
                <p:cNvPr id="431" name="Google Shape;1567;p32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endParaRPr>
                </a:p>
              </p:txBody>
            </p:sp>
            <p:sp>
              <p:nvSpPr>
                <p:cNvPr id="432" name="Google Shape;1568;p32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endParaRPr>
                </a:p>
              </p:txBody>
            </p:sp>
            <p:sp>
              <p:nvSpPr>
                <p:cNvPr id="433" name="Google Shape;1569;p32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endParaRPr>
                </a:p>
              </p:txBody>
            </p:sp>
          </p:grpSp>
        </p:grpSp>
        <p:grpSp>
          <p:nvGrpSpPr>
            <p:cNvPr id="181" name="Google Shape;1570;p32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  <a:grpFill/>
          </p:grpSpPr>
          <p:sp>
            <p:nvSpPr>
              <p:cNvPr id="424" name="Google Shape;1571;p32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5" name="Google Shape;1572;p32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grpSp>
          <p:nvGrpSpPr>
            <p:cNvPr id="182" name="Google Shape;1573;p32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  <a:grpFill/>
          </p:grpSpPr>
          <p:sp>
            <p:nvSpPr>
              <p:cNvPr id="418" name="Google Shape;1574;p32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9" name="Google Shape;1575;p32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420" name="Google Shape;1576;p32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421" name="Google Shape;1577;p32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422" name="Google Shape;1578;p32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423" name="Google Shape;1579;p32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grpSp>
          <p:nvGrpSpPr>
            <p:cNvPr id="183" name="Google Shape;1580;p32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  <a:grpFill/>
          </p:grpSpPr>
          <p:sp>
            <p:nvSpPr>
              <p:cNvPr id="416" name="Google Shape;1581;p32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417" name="Google Shape;1582;p32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84" name="Google Shape;1583;p32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  <a:grpFill/>
          </p:grpSpPr>
          <p:sp>
            <p:nvSpPr>
              <p:cNvPr id="413" name="Google Shape;1584;p32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414" name="Google Shape;1585;p32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5" name="Google Shape;1586;p32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85" name="Google Shape;1587;p32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  <a:grpFill/>
          </p:grpSpPr>
          <p:sp>
            <p:nvSpPr>
              <p:cNvPr id="411" name="Google Shape;1588;p32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412" name="Google Shape;1589;p32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86" name="Google Shape;1590;p32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  <a:grpFill/>
          </p:grpSpPr>
          <p:sp>
            <p:nvSpPr>
              <p:cNvPr id="409" name="Google Shape;1591;p32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0" name="Google Shape;1592;p32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grpSp>
          <p:nvGrpSpPr>
            <p:cNvPr id="187" name="Google Shape;1593;p32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  <a:grpFill/>
          </p:grpSpPr>
          <p:sp>
            <p:nvSpPr>
              <p:cNvPr id="405" name="Google Shape;1594;p32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406" name="Google Shape;1595;p32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  <a:grpFill/>
            </p:grpSpPr>
            <p:sp>
              <p:nvSpPr>
                <p:cNvPr id="407" name="Google Shape;1596;p32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endParaRPr>
                </a:p>
              </p:txBody>
            </p:sp>
            <p:sp>
              <p:nvSpPr>
                <p:cNvPr id="408" name="Google Shape;1597;p32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</a:endParaRPr>
                </a:p>
              </p:txBody>
            </p:sp>
          </p:grpSp>
        </p:grpSp>
        <p:grpSp>
          <p:nvGrpSpPr>
            <p:cNvPr id="188" name="Google Shape;1598;p32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  <a:grpFill/>
          </p:grpSpPr>
          <p:sp>
            <p:nvSpPr>
              <p:cNvPr id="403" name="Google Shape;1599;p32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4" name="Google Shape;1600;p32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grpSp>
          <p:nvGrpSpPr>
            <p:cNvPr id="189" name="Google Shape;1601;p32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  <a:grpFill/>
          </p:grpSpPr>
          <p:sp>
            <p:nvSpPr>
              <p:cNvPr id="401" name="Google Shape;1602;p32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2" name="Google Shape;1603;p32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grpSp>
          <p:nvGrpSpPr>
            <p:cNvPr id="190" name="Google Shape;1604;p32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  <a:grpFill/>
          </p:grpSpPr>
          <p:sp>
            <p:nvSpPr>
              <p:cNvPr id="399" name="Google Shape;1605;p32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0" name="Google Shape;1606;p32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191" name="Google Shape;1607;p32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92" name="Google Shape;1608;p32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93" name="Google Shape;1609;p32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194" name="Google Shape;1610;p32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  <a:grpFill/>
          </p:grpSpPr>
          <p:sp>
            <p:nvSpPr>
              <p:cNvPr id="383" name="Google Shape;1611;p32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4" name="Google Shape;1612;p32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5" name="Google Shape;1613;p32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6" name="Google Shape;1614;p32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7" name="Google Shape;1615;p32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8" name="Google Shape;1616;p32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9" name="Google Shape;1617;p32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0" name="Google Shape;1618;p32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1" name="Google Shape;1619;p32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2" name="Google Shape;1620;p32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3" name="Google Shape;1621;p32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4" name="Google Shape;1622;p32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5" name="Google Shape;1623;p32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6" name="Google Shape;1624;p32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7" name="Google Shape;1625;p32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98" name="Google Shape;1626;p32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195" name="Google Shape;1627;p32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96" name="Google Shape;1628;p32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97" name="Google Shape;1629;p32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98" name="Google Shape;1630;p32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199" name="Google Shape;1631;p32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0" name="Google Shape;1632;p32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1" name="Google Shape;1633;p32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2" name="Google Shape;1634;p32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3" name="Google Shape;1635;p32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4" name="Google Shape;1636;p32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5" name="Google Shape;1637;p32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6" name="Google Shape;1638;p32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7" name="Google Shape;1639;p32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8" name="Google Shape;1640;p32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09" name="Google Shape;1641;p32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10" name="Google Shape;1642;p32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11" name="Google Shape;1643;p32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12" name="Google Shape;1644;p32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13" name="Google Shape;1645;p32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14" name="Google Shape;1646;p32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15" name="Google Shape;1647;p32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16" name="Google Shape;1648;p32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217" name="Google Shape;1649;p32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  <a:grpFill/>
          </p:grpSpPr>
          <p:sp>
            <p:nvSpPr>
              <p:cNvPr id="381" name="Google Shape;1650;p32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2" name="Google Shape;1651;p32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218" name="Google Shape;1652;p32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219" name="Google Shape;1653;p32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  <a:grpFill/>
          </p:grpSpPr>
          <p:sp>
            <p:nvSpPr>
              <p:cNvPr id="377" name="Google Shape;1654;p32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8" name="Google Shape;1655;p32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9" name="Google Shape;1656;p32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80" name="Google Shape;1657;p32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220" name="Google Shape;1658;p32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1" name="Google Shape;1659;p32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2" name="Google Shape;1660;p32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3" name="Google Shape;1661;p32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4" name="Google Shape;1662;p32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5" name="Google Shape;1663;p32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6" name="Google Shape;1664;p32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227" name="Google Shape;1665;p32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  <a:grpFill/>
          </p:grpSpPr>
          <p:sp>
            <p:nvSpPr>
              <p:cNvPr id="373" name="Google Shape;1666;p32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4" name="Google Shape;1667;p32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5" name="Google Shape;1668;p32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6" name="Google Shape;1669;p32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228" name="Google Shape;1670;p32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29" name="Google Shape;1671;p32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0" name="Google Shape;1672;p32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1" name="Google Shape;1673;p32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2" name="Google Shape;1674;p32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3" name="Google Shape;1675;p32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4" name="Google Shape;1676;p32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5" name="Google Shape;1677;p32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6" name="Google Shape;1678;p32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7" name="Google Shape;1679;p32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8" name="Google Shape;1680;p32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39" name="Google Shape;1681;p32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0" name="Google Shape;1682;p32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1" name="Google Shape;1683;p32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2" name="Google Shape;1684;p32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3" name="Google Shape;1685;p32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4" name="Google Shape;1686;p32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5" name="Google Shape;1687;p32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6" name="Google Shape;1688;p32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7" name="Google Shape;1689;p32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8" name="Google Shape;1690;p32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49" name="Google Shape;1691;p32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50" name="Google Shape;1692;p32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51" name="Google Shape;1693;p32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52" name="Google Shape;1694;p32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53" name="Google Shape;1695;p32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54" name="Google Shape;1696;p32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55" name="Google Shape;1697;p32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56" name="Google Shape;1698;p32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257" name="Google Shape;1699;p32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  <a:grpFill/>
          </p:grpSpPr>
          <p:sp>
            <p:nvSpPr>
              <p:cNvPr id="371" name="Google Shape;1700;p32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2" name="Google Shape;1701;p32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258" name="Google Shape;1702;p32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259" name="Google Shape;1703;p32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  <a:grpFill/>
          </p:grpSpPr>
          <p:sp>
            <p:nvSpPr>
              <p:cNvPr id="369" name="Google Shape;1704;p32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0" name="Google Shape;1705;p32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grpSp>
          <p:nvGrpSpPr>
            <p:cNvPr id="260" name="Google Shape;1706;p32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  <a:grpFill/>
          </p:grpSpPr>
          <p:sp>
            <p:nvSpPr>
              <p:cNvPr id="367" name="Google Shape;1707;p32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68" name="Google Shape;1708;p32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261" name="Google Shape;1709;p32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62" name="Google Shape;1710;p32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63" name="Google Shape;1711;p32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64" name="Google Shape;1712;p32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65" name="Google Shape;1713;p32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66" name="Google Shape;1714;p32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67" name="Google Shape;1715;p32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68" name="Google Shape;1716;p32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269" name="Google Shape;1717;p32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  <a:grpFill/>
          </p:grpSpPr>
          <p:sp>
            <p:nvSpPr>
              <p:cNvPr id="363" name="Google Shape;1718;p32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64" name="Google Shape;1719;p32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65" name="Google Shape;1720;p32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66" name="Google Shape;1721;p32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270" name="Google Shape;1722;p32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1" name="Google Shape;1723;p32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2" name="Google Shape;1724;p32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3" name="Google Shape;1725;p32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4" name="Google Shape;1726;p32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5" name="Google Shape;1727;p32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6" name="Google Shape;1728;p32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77" name="Google Shape;1729;p32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278" name="Google Shape;1730;p32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  <a:grpFill/>
          </p:grpSpPr>
          <p:sp>
            <p:nvSpPr>
              <p:cNvPr id="359" name="Google Shape;1731;p32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60" name="Google Shape;1732;p32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61" name="Google Shape;1733;p32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62" name="Google Shape;1734;p32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279" name="Google Shape;1735;p32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0" name="Google Shape;1736;p32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1" name="Google Shape;1737;p32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2" name="Google Shape;1738;p32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3" name="Google Shape;1739;p32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4" name="Google Shape;1740;p32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5" name="Google Shape;1741;p32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6" name="Google Shape;1742;p32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7" name="Google Shape;1743;p32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8" name="Google Shape;1744;p32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89" name="Google Shape;1745;p32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0" name="Google Shape;1746;p32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1" name="Google Shape;1747;p32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2" name="Google Shape;1748;p32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3" name="Google Shape;1749;p32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4" name="Google Shape;1750;p32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5" name="Google Shape;1751;p32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6" name="Google Shape;1752;p32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7" name="Google Shape;1753;p32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8" name="Google Shape;1754;p32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299" name="Google Shape;1755;p32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0" name="Google Shape;1756;p32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1" name="Google Shape;1757;p32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2" name="Google Shape;1758;p32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3" name="Google Shape;1759;p32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4" name="Google Shape;1760;p32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5" name="Google Shape;1761;p32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6" name="Google Shape;1762;p32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7" name="Google Shape;1763;p32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8" name="Google Shape;1764;p32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09" name="Google Shape;1765;p32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0" name="Google Shape;1766;p32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1" name="Google Shape;1767;p32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2" name="Google Shape;1768;p32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3" name="Google Shape;1769;p32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4" name="Google Shape;1770;p32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5" name="Google Shape;1771;p32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6" name="Google Shape;1772;p32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7" name="Google Shape;1773;p32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8" name="Google Shape;1774;p32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19" name="Google Shape;1775;p32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0" name="Google Shape;1776;p32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grpSp>
          <p:nvGrpSpPr>
            <p:cNvPr id="321" name="Google Shape;1777;p32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  <a:grpFill/>
          </p:grpSpPr>
          <p:sp>
            <p:nvSpPr>
              <p:cNvPr id="357" name="Google Shape;1778;p32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  <p:sp>
            <p:nvSpPr>
              <p:cNvPr id="358" name="Google Shape;1779;p32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p:grpSp>
        <p:sp>
          <p:nvSpPr>
            <p:cNvPr id="322" name="Google Shape;1780;p32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3" name="Google Shape;1781;p32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4" name="Google Shape;1782;p32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5" name="Google Shape;1783;p32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6" name="Google Shape;1784;p32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7" name="Google Shape;1785;p32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8" name="Google Shape;1786;p32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29" name="Google Shape;1787;p32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0" name="Google Shape;1788;p32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1" name="Google Shape;1789;p32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2" name="Google Shape;1790;p32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3" name="Google Shape;1791;p32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4" name="Google Shape;1792;p32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5" name="Google Shape;1793;p32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6" name="Google Shape;1794;p32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7" name="Google Shape;1795;p32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8" name="Google Shape;1796;p32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39" name="Google Shape;1797;p32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0" name="Google Shape;1798;p32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1" name="Google Shape;1799;p32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2" name="Google Shape;1800;p32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3" name="Google Shape;1801;p32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4" name="Google Shape;1802;p32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5" name="Google Shape;1803;p32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6" name="Google Shape;1804;p32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7" name="Google Shape;1805;p32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8" name="Google Shape;1806;p32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49" name="Google Shape;1807;p32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50" name="Google Shape;1808;p32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51" name="Google Shape;1809;p32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52" name="Google Shape;1810;p32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53" name="Google Shape;1811;p32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grp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54" name="Google Shape;1812;p32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55" name="Google Shape;1813;p32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  <p:sp>
          <p:nvSpPr>
            <p:cNvPr id="356" name="Google Shape;1814;p32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000" y1="65753" x2="85077" y2="58630"/>
                        <a14:backgroundMark x1="37538" y1="73699" x2="76923" y2="835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023" y="944028"/>
            <a:ext cx="3043793" cy="17092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261" y="1102586"/>
            <a:ext cx="1738730" cy="10142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37" b="90000" l="9118" r="95000">
                        <a14:foregroundMark x1="92647" y1="36296" x2="95294" y2="48519"/>
                        <a14:foregroundMark x1="73235" y1="7407" x2="80000" y2="7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1385">
            <a:off x="5862290" y="1083336"/>
            <a:ext cx="1354804" cy="10758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15000" y1="27989" x2="32909" y2="28973"/>
                        <a14:backgroundMark x1="48273" y1="29677" x2="79182" y2="29255"/>
                        <a14:backgroundMark x1="14727" y1="71871" x2="78636" y2="73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9352" flipH="1">
            <a:off x="-187259" y="539026"/>
            <a:ext cx="1531604" cy="197994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0603" y="6238563"/>
            <a:ext cx="963251" cy="5060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8628" y="1087211"/>
            <a:ext cx="1675754" cy="94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1499" y="253891"/>
            <a:ext cx="8596668" cy="1320800"/>
          </a:xfrm>
        </p:spPr>
        <p:txBody>
          <a:bodyPr/>
          <a:lstStyle/>
          <a:p>
            <a:pPr algn="ctr"/>
            <a:r>
              <a:rPr lang="it-IT" dirty="0" smtClean="0"/>
              <a:t>LAVORARE ALL’ESTERO</a:t>
            </a:r>
            <a:endParaRPr lang="it-IT" dirty="0"/>
          </a:p>
        </p:txBody>
      </p:sp>
      <p:grpSp>
        <p:nvGrpSpPr>
          <p:cNvPr id="7" name="Google Shape;396;p19"/>
          <p:cNvGrpSpPr/>
          <p:nvPr/>
        </p:nvGrpSpPr>
        <p:grpSpPr>
          <a:xfrm>
            <a:off x="1071483" y="2056522"/>
            <a:ext cx="3611270" cy="393338"/>
            <a:chOff x="3558802" y="4011427"/>
            <a:chExt cx="1866000" cy="111301"/>
          </a:xfrm>
        </p:grpSpPr>
        <p:sp>
          <p:nvSpPr>
            <p:cNvPr id="8" name="Google Shape;397;p1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8;p19"/>
            <p:cNvSpPr/>
            <p:nvPr/>
          </p:nvSpPr>
          <p:spPr>
            <a:xfrm rot="5400000" flipH="1">
              <a:off x="4436829" y="3134754"/>
              <a:ext cx="110150" cy="1865797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19;p19"/>
          <p:cNvGrpSpPr/>
          <p:nvPr/>
        </p:nvGrpSpPr>
        <p:grpSpPr>
          <a:xfrm>
            <a:off x="674218" y="1930382"/>
            <a:ext cx="655200" cy="655200"/>
            <a:chOff x="3661800" y="2911075"/>
            <a:chExt cx="655200" cy="655200"/>
          </a:xfrm>
        </p:grpSpPr>
        <p:sp>
          <p:nvSpPr>
            <p:cNvPr id="11" name="Google Shape;420;p19"/>
            <p:cNvSpPr/>
            <p:nvPr/>
          </p:nvSpPr>
          <p:spPr>
            <a:xfrm>
              <a:off x="3661800" y="2911075"/>
              <a:ext cx="655200" cy="65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421;p19"/>
            <p:cNvGrpSpPr/>
            <p:nvPr/>
          </p:nvGrpSpPr>
          <p:grpSpPr>
            <a:xfrm>
              <a:off x="3758647" y="2984235"/>
              <a:ext cx="416261" cy="504289"/>
              <a:chOff x="3198793" y="2709327"/>
              <a:chExt cx="369287" cy="447382"/>
            </a:xfrm>
          </p:grpSpPr>
          <p:grpSp>
            <p:nvGrpSpPr>
              <p:cNvPr id="13" name="Google Shape;422;p19"/>
              <p:cNvGrpSpPr/>
              <p:nvPr/>
            </p:nvGrpSpPr>
            <p:grpSpPr>
              <a:xfrm>
                <a:off x="3198793" y="2723559"/>
                <a:ext cx="219279" cy="433143"/>
                <a:chOff x="3527539" y="4476677"/>
                <a:chExt cx="159232" cy="314510"/>
              </a:xfrm>
            </p:grpSpPr>
            <p:sp>
              <p:nvSpPr>
                <p:cNvPr id="17" name="Google Shape;423;p19"/>
                <p:cNvSpPr/>
                <p:nvPr/>
              </p:nvSpPr>
              <p:spPr>
                <a:xfrm>
                  <a:off x="3527539" y="4536716"/>
                  <a:ext cx="159232" cy="25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1" h="155402" extrusionOk="0">
                      <a:moveTo>
                        <a:pt x="35360" y="0"/>
                      </a:moveTo>
                      <a:cubicBezTo>
                        <a:pt x="27173" y="0"/>
                        <a:pt x="21268" y="5220"/>
                        <a:pt x="17713" y="15527"/>
                      </a:cubicBezTo>
                      <a:cubicBezTo>
                        <a:pt x="15527" y="21921"/>
                        <a:pt x="1533" y="61750"/>
                        <a:pt x="1403" y="62174"/>
                      </a:cubicBezTo>
                      <a:cubicBezTo>
                        <a:pt x="0" y="66121"/>
                        <a:pt x="2088" y="70492"/>
                        <a:pt x="6068" y="71895"/>
                      </a:cubicBezTo>
                      <a:cubicBezTo>
                        <a:pt x="6895" y="72179"/>
                        <a:pt x="7739" y="72315"/>
                        <a:pt x="8570" y="72315"/>
                      </a:cubicBezTo>
                      <a:cubicBezTo>
                        <a:pt x="11735" y="72315"/>
                        <a:pt x="14703" y="70350"/>
                        <a:pt x="15788" y="67197"/>
                      </a:cubicBezTo>
                      <a:cubicBezTo>
                        <a:pt x="16245" y="65925"/>
                        <a:pt x="24661" y="42569"/>
                        <a:pt x="29358" y="29130"/>
                      </a:cubicBezTo>
                      <a:lnTo>
                        <a:pt x="29358" y="29130"/>
                      </a:lnTo>
                      <a:cubicBezTo>
                        <a:pt x="28869" y="33142"/>
                        <a:pt x="30272" y="24824"/>
                        <a:pt x="18431" y="85856"/>
                      </a:cubicBezTo>
                      <a:cubicBezTo>
                        <a:pt x="17941" y="88498"/>
                        <a:pt x="19964" y="90912"/>
                        <a:pt x="22606" y="90912"/>
                      </a:cubicBezTo>
                      <a:lnTo>
                        <a:pt x="28412" y="90912"/>
                      </a:lnTo>
                      <a:lnTo>
                        <a:pt x="28412" y="146235"/>
                      </a:lnTo>
                      <a:cubicBezTo>
                        <a:pt x="28412" y="151291"/>
                        <a:pt x="32522" y="155401"/>
                        <a:pt x="37578" y="155401"/>
                      </a:cubicBezTo>
                      <a:cubicBezTo>
                        <a:pt x="42634" y="155401"/>
                        <a:pt x="46745" y="151291"/>
                        <a:pt x="46745" y="146235"/>
                      </a:cubicBezTo>
                      <a:lnTo>
                        <a:pt x="46745" y="90912"/>
                      </a:lnTo>
                      <a:lnTo>
                        <a:pt x="50692" y="90912"/>
                      </a:lnTo>
                      <a:lnTo>
                        <a:pt x="50692" y="146235"/>
                      </a:lnTo>
                      <a:cubicBezTo>
                        <a:pt x="50692" y="151291"/>
                        <a:pt x="54769" y="155401"/>
                        <a:pt x="59825" y="155401"/>
                      </a:cubicBezTo>
                      <a:cubicBezTo>
                        <a:pt x="64881" y="155401"/>
                        <a:pt x="68991" y="151291"/>
                        <a:pt x="68991" y="146235"/>
                      </a:cubicBezTo>
                      <a:lnTo>
                        <a:pt x="68991" y="90912"/>
                      </a:lnTo>
                      <a:lnTo>
                        <a:pt x="74798" y="90912"/>
                      </a:lnTo>
                      <a:cubicBezTo>
                        <a:pt x="77472" y="90912"/>
                        <a:pt x="79462" y="88498"/>
                        <a:pt x="78973" y="85856"/>
                      </a:cubicBezTo>
                      <a:cubicBezTo>
                        <a:pt x="67262" y="25379"/>
                        <a:pt x="68535" y="32392"/>
                        <a:pt x="68143" y="29130"/>
                      </a:cubicBezTo>
                      <a:lnTo>
                        <a:pt x="68143" y="29130"/>
                      </a:lnTo>
                      <a:cubicBezTo>
                        <a:pt x="72873" y="42667"/>
                        <a:pt x="81028" y="65958"/>
                        <a:pt x="81485" y="67197"/>
                      </a:cubicBezTo>
                      <a:cubicBezTo>
                        <a:pt x="82570" y="70350"/>
                        <a:pt x="85538" y="72315"/>
                        <a:pt x="88687" y="72315"/>
                      </a:cubicBezTo>
                      <a:cubicBezTo>
                        <a:pt x="89513" y="72315"/>
                        <a:pt x="90352" y="72179"/>
                        <a:pt x="91173" y="71895"/>
                      </a:cubicBezTo>
                      <a:cubicBezTo>
                        <a:pt x="95152" y="70492"/>
                        <a:pt x="97240" y="66121"/>
                        <a:pt x="95870" y="62174"/>
                      </a:cubicBezTo>
                      <a:cubicBezTo>
                        <a:pt x="95707" y="61750"/>
                        <a:pt x="81746" y="21921"/>
                        <a:pt x="79560" y="15527"/>
                      </a:cubicBezTo>
                      <a:cubicBezTo>
                        <a:pt x="76005" y="5220"/>
                        <a:pt x="70068" y="0"/>
                        <a:pt x="61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424;p19"/>
                <p:cNvSpPr/>
                <p:nvPr/>
              </p:nvSpPr>
              <p:spPr>
                <a:xfrm>
                  <a:off x="3581381" y="4476677"/>
                  <a:ext cx="51814" cy="5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2" h="31610" extrusionOk="0">
                      <a:moveTo>
                        <a:pt x="15821" y="1"/>
                      </a:moveTo>
                      <a:cubicBezTo>
                        <a:pt x="7079" y="1"/>
                        <a:pt x="0" y="7079"/>
                        <a:pt x="0" y="15821"/>
                      </a:cubicBezTo>
                      <a:cubicBezTo>
                        <a:pt x="0" y="24531"/>
                        <a:pt x="7079" y="31609"/>
                        <a:pt x="15821" y="31609"/>
                      </a:cubicBezTo>
                      <a:cubicBezTo>
                        <a:pt x="24563" y="31609"/>
                        <a:pt x="31641" y="24531"/>
                        <a:pt x="31641" y="15821"/>
                      </a:cubicBezTo>
                      <a:cubicBezTo>
                        <a:pt x="31641" y="7079"/>
                        <a:pt x="24563" y="1"/>
                        <a:pt x="158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425;p19"/>
              <p:cNvGrpSpPr/>
              <p:nvPr/>
            </p:nvGrpSpPr>
            <p:grpSpPr>
              <a:xfrm>
                <a:off x="3387719" y="2709327"/>
                <a:ext cx="180362" cy="447382"/>
                <a:chOff x="3343310" y="4475555"/>
                <a:chExt cx="127717" cy="316753"/>
              </a:xfrm>
            </p:grpSpPr>
            <p:sp>
              <p:nvSpPr>
                <p:cNvPr id="15" name="Google Shape;426;p19"/>
                <p:cNvSpPr/>
                <p:nvPr/>
              </p:nvSpPr>
              <p:spPr>
                <a:xfrm>
                  <a:off x="3343310" y="4535967"/>
                  <a:ext cx="127717" cy="2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5" h="156544" extrusionOk="0">
                      <a:moveTo>
                        <a:pt x="18496" y="1"/>
                      </a:moveTo>
                      <a:cubicBezTo>
                        <a:pt x="8514" y="1"/>
                        <a:pt x="359" y="8123"/>
                        <a:pt x="327" y="18105"/>
                      </a:cubicBezTo>
                      <a:lnTo>
                        <a:pt x="33" y="74537"/>
                      </a:lnTo>
                      <a:cubicBezTo>
                        <a:pt x="0" y="78778"/>
                        <a:pt x="3425" y="82235"/>
                        <a:pt x="7666" y="82268"/>
                      </a:cubicBezTo>
                      <a:lnTo>
                        <a:pt x="7731" y="82268"/>
                      </a:lnTo>
                      <a:cubicBezTo>
                        <a:pt x="11939" y="82268"/>
                        <a:pt x="15364" y="78843"/>
                        <a:pt x="15397" y="74635"/>
                      </a:cubicBezTo>
                      <a:lnTo>
                        <a:pt x="15691" y="18170"/>
                      </a:lnTo>
                      <a:cubicBezTo>
                        <a:pt x="15691" y="17341"/>
                        <a:pt x="16344" y="16668"/>
                        <a:pt x="17166" y="16668"/>
                      </a:cubicBezTo>
                      <a:cubicBezTo>
                        <a:pt x="17185" y="16668"/>
                        <a:pt x="17204" y="16669"/>
                        <a:pt x="17224" y="16669"/>
                      </a:cubicBezTo>
                      <a:cubicBezTo>
                        <a:pt x="18039" y="16669"/>
                        <a:pt x="18724" y="17355"/>
                        <a:pt x="18724" y="18170"/>
                      </a:cubicBezTo>
                      <a:lnTo>
                        <a:pt x="18724" y="147345"/>
                      </a:lnTo>
                      <a:cubicBezTo>
                        <a:pt x="18724" y="152433"/>
                        <a:pt x="22867" y="156543"/>
                        <a:pt x="27956" y="156543"/>
                      </a:cubicBezTo>
                      <a:cubicBezTo>
                        <a:pt x="33044" y="156543"/>
                        <a:pt x="37187" y="152433"/>
                        <a:pt x="37187" y="147345"/>
                      </a:cubicBezTo>
                      <a:lnTo>
                        <a:pt x="37187" y="73656"/>
                      </a:lnTo>
                      <a:lnTo>
                        <a:pt x="41167" y="73656"/>
                      </a:lnTo>
                      <a:lnTo>
                        <a:pt x="41167" y="147345"/>
                      </a:lnTo>
                      <a:cubicBezTo>
                        <a:pt x="41167" y="152433"/>
                        <a:pt x="45277" y="156543"/>
                        <a:pt x="50365" y="156543"/>
                      </a:cubicBezTo>
                      <a:cubicBezTo>
                        <a:pt x="55454" y="156543"/>
                        <a:pt x="59597" y="152433"/>
                        <a:pt x="59597" y="147345"/>
                      </a:cubicBezTo>
                      <a:cubicBezTo>
                        <a:pt x="59597" y="25477"/>
                        <a:pt x="59434" y="95153"/>
                        <a:pt x="59434" y="18300"/>
                      </a:cubicBezTo>
                      <a:cubicBezTo>
                        <a:pt x="59434" y="17420"/>
                        <a:pt x="60119" y="16702"/>
                        <a:pt x="60967" y="16669"/>
                      </a:cubicBezTo>
                      <a:cubicBezTo>
                        <a:pt x="60988" y="16669"/>
                        <a:pt x="61009" y="16668"/>
                        <a:pt x="61030" y="16668"/>
                      </a:cubicBezTo>
                      <a:cubicBezTo>
                        <a:pt x="61882" y="16668"/>
                        <a:pt x="62567" y="17310"/>
                        <a:pt x="62631" y="18170"/>
                      </a:cubicBezTo>
                      <a:lnTo>
                        <a:pt x="62598" y="74570"/>
                      </a:lnTo>
                      <a:cubicBezTo>
                        <a:pt x="62598" y="78810"/>
                        <a:pt x="66023" y="82268"/>
                        <a:pt x="70264" y="82268"/>
                      </a:cubicBezTo>
                      <a:cubicBezTo>
                        <a:pt x="74504" y="82268"/>
                        <a:pt x="77962" y="78843"/>
                        <a:pt x="77962" y="74602"/>
                      </a:cubicBezTo>
                      <a:lnTo>
                        <a:pt x="77994" y="18137"/>
                      </a:lnTo>
                      <a:cubicBezTo>
                        <a:pt x="77994" y="18137"/>
                        <a:pt x="77994" y="18105"/>
                        <a:pt x="77994" y="18105"/>
                      </a:cubicBezTo>
                      <a:cubicBezTo>
                        <a:pt x="77962" y="8123"/>
                        <a:pt x="69807" y="1"/>
                        <a:pt x="59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427;p19"/>
                <p:cNvSpPr/>
                <p:nvPr/>
              </p:nvSpPr>
              <p:spPr>
                <a:xfrm>
                  <a:off x="3381341" y="4475555"/>
                  <a:ext cx="52189" cy="5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1" h="31838" extrusionOk="0">
                      <a:moveTo>
                        <a:pt x="15952" y="1"/>
                      </a:moveTo>
                      <a:cubicBezTo>
                        <a:pt x="7144" y="1"/>
                        <a:pt x="1" y="7112"/>
                        <a:pt x="1" y="15919"/>
                      </a:cubicBezTo>
                      <a:cubicBezTo>
                        <a:pt x="1" y="24694"/>
                        <a:pt x="7144" y="31838"/>
                        <a:pt x="15952" y="31838"/>
                      </a:cubicBezTo>
                      <a:cubicBezTo>
                        <a:pt x="24727" y="31838"/>
                        <a:pt x="31870" y="24694"/>
                        <a:pt x="31870" y="15919"/>
                      </a:cubicBezTo>
                      <a:cubicBezTo>
                        <a:pt x="31870" y="7112"/>
                        <a:pt x="24727" y="1"/>
                        <a:pt x="159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1" name="CasellaDiTesto 90"/>
          <p:cNvSpPr txBox="1"/>
          <p:nvPr/>
        </p:nvSpPr>
        <p:spPr>
          <a:xfrm>
            <a:off x="1249233" y="2055360"/>
            <a:ext cx="302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CRESCITA PERSONALE</a:t>
            </a:r>
            <a:endParaRPr lang="it-IT" dirty="0"/>
          </a:p>
        </p:txBody>
      </p:sp>
      <p:grpSp>
        <p:nvGrpSpPr>
          <p:cNvPr id="92" name="Google Shape;396;p19"/>
          <p:cNvGrpSpPr/>
          <p:nvPr/>
        </p:nvGrpSpPr>
        <p:grpSpPr>
          <a:xfrm>
            <a:off x="5399498" y="2056523"/>
            <a:ext cx="3611270" cy="393334"/>
            <a:chOff x="3558802" y="4011427"/>
            <a:chExt cx="1866000" cy="111300"/>
          </a:xfrm>
        </p:grpSpPr>
        <p:sp>
          <p:nvSpPr>
            <p:cNvPr id="93" name="Google Shape;397;p1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8;p19"/>
            <p:cNvSpPr/>
            <p:nvPr/>
          </p:nvSpPr>
          <p:spPr>
            <a:xfrm rot="5400000" flipH="1">
              <a:off x="4436832" y="3134756"/>
              <a:ext cx="110144" cy="186579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419;p19"/>
          <p:cNvGrpSpPr/>
          <p:nvPr/>
        </p:nvGrpSpPr>
        <p:grpSpPr>
          <a:xfrm>
            <a:off x="5002233" y="1930400"/>
            <a:ext cx="655200" cy="655200"/>
            <a:chOff x="3661800" y="2911075"/>
            <a:chExt cx="655200" cy="655200"/>
          </a:xfrm>
        </p:grpSpPr>
        <p:sp>
          <p:nvSpPr>
            <p:cNvPr id="96" name="Google Shape;420;p19"/>
            <p:cNvSpPr/>
            <p:nvPr/>
          </p:nvSpPr>
          <p:spPr>
            <a:xfrm>
              <a:off x="3661800" y="2911075"/>
              <a:ext cx="655200" cy="655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421;p19"/>
            <p:cNvGrpSpPr/>
            <p:nvPr/>
          </p:nvGrpSpPr>
          <p:grpSpPr>
            <a:xfrm>
              <a:off x="3758647" y="2984235"/>
              <a:ext cx="416261" cy="504289"/>
              <a:chOff x="3198793" y="2709327"/>
              <a:chExt cx="369287" cy="447382"/>
            </a:xfrm>
          </p:grpSpPr>
          <p:grpSp>
            <p:nvGrpSpPr>
              <p:cNvPr id="98" name="Google Shape;422;p19"/>
              <p:cNvGrpSpPr/>
              <p:nvPr/>
            </p:nvGrpSpPr>
            <p:grpSpPr>
              <a:xfrm>
                <a:off x="3198793" y="2723559"/>
                <a:ext cx="219279" cy="433143"/>
                <a:chOff x="3527539" y="4476677"/>
                <a:chExt cx="159232" cy="314510"/>
              </a:xfrm>
            </p:grpSpPr>
            <p:sp>
              <p:nvSpPr>
                <p:cNvPr id="102" name="Google Shape;423;p19"/>
                <p:cNvSpPr/>
                <p:nvPr/>
              </p:nvSpPr>
              <p:spPr>
                <a:xfrm>
                  <a:off x="3527539" y="4536716"/>
                  <a:ext cx="159232" cy="25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1" h="155402" extrusionOk="0">
                      <a:moveTo>
                        <a:pt x="35360" y="0"/>
                      </a:moveTo>
                      <a:cubicBezTo>
                        <a:pt x="27173" y="0"/>
                        <a:pt x="21268" y="5220"/>
                        <a:pt x="17713" y="15527"/>
                      </a:cubicBezTo>
                      <a:cubicBezTo>
                        <a:pt x="15527" y="21921"/>
                        <a:pt x="1533" y="61750"/>
                        <a:pt x="1403" y="62174"/>
                      </a:cubicBezTo>
                      <a:cubicBezTo>
                        <a:pt x="0" y="66121"/>
                        <a:pt x="2088" y="70492"/>
                        <a:pt x="6068" y="71895"/>
                      </a:cubicBezTo>
                      <a:cubicBezTo>
                        <a:pt x="6895" y="72179"/>
                        <a:pt x="7739" y="72315"/>
                        <a:pt x="8570" y="72315"/>
                      </a:cubicBezTo>
                      <a:cubicBezTo>
                        <a:pt x="11735" y="72315"/>
                        <a:pt x="14703" y="70350"/>
                        <a:pt x="15788" y="67197"/>
                      </a:cubicBezTo>
                      <a:cubicBezTo>
                        <a:pt x="16245" y="65925"/>
                        <a:pt x="24661" y="42569"/>
                        <a:pt x="29358" y="29130"/>
                      </a:cubicBezTo>
                      <a:lnTo>
                        <a:pt x="29358" y="29130"/>
                      </a:lnTo>
                      <a:cubicBezTo>
                        <a:pt x="28869" y="33142"/>
                        <a:pt x="30272" y="24824"/>
                        <a:pt x="18431" y="85856"/>
                      </a:cubicBezTo>
                      <a:cubicBezTo>
                        <a:pt x="17941" y="88498"/>
                        <a:pt x="19964" y="90912"/>
                        <a:pt x="22606" y="90912"/>
                      </a:cubicBezTo>
                      <a:lnTo>
                        <a:pt x="28412" y="90912"/>
                      </a:lnTo>
                      <a:lnTo>
                        <a:pt x="28412" y="146235"/>
                      </a:lnTo>
                      <a:cubicBezTo>
                        <a:pt x="28412" y="151291"/>
                        <a:pt x="32522" y="155401"/>
                        <a:pt x="37578" y="155401"/>
                      </a:cubicBezTo>
                      <a:cubicBezTo>
                        <a:pt x="42634" y="155401"/>
                        <a:pt x="46745" y="151291"/>
                        <a:pt x="46745" y="146235"/>
                      </a:cubicBezTo>
                      <a:lnTo>
                        <a:pt x="46745" y="90912"/>
                      </a:lnTo>
                      <a:lnTo>
                        <a:pt x="50692" y="90912"/>
                      </a:lnTo>
                      <a:lnTo>
                        <a:pt x="50692" y="146235"/>
                      </a:lnTo>
                      <a:cubicBezTo>
                        <a:pt x="50692" y="151291"/>
                        <a:pt x="54769" y="155401"/>
                        <a:pt x="59825" y="155401"/>
                      </a:cubicBezTo>
                      <a:cubicBezTo>
                        <a:pt x="64881" y="155401"/>
                        <a:pt x="68991" y="151291"/>
                        <a:pt x="68991" y="146235"/>
                      </a:cubicBezTo>
                      <a:lnTo>
                        <a:pt x="68991" y="90912"/>
                      </a:lnTo>
                      <a:lnTo>
                        <a:pt x="74798" y="90912"/>
                      </a:lnTo>
                      <a:cubicBezTo>
                        <a:pt x="77472" y="90912"/>
                        <a:pt x="79462" y="88498"/>
                        <a:pt x="78973" y="85856"/>
                      </a:cubicBezTo>
                      <a:cubicBezTo>
                        <a:pt x="67262" y="25379"/>
                        <a:pt x="68535" y="32392"/>
                        <a:pt x="68143" y="29130"/>
                      </a:cubicBezTo>
                      <a:lnTo>
                        <a:pt x="68143" y="29130"/>
                      </a:lnTo>
                      <a:cubicBezTo>
                        <a:pt x="72873" y="42667"/>
                        <a:pt x="81028" y="65958"/>
                        <a:pt x="81485" y="67197"/>
                      </a:cubicBezTo>
                      <a:cubicBezTo>
                        <a:pt x="82570" y="70350"/>
                        <a:pt x="85538" y="72315"/>
                        <a:pt x="88687" y="72315"/>
                      </a:cubicBezTo>
                      <a:cubicBezTo>
                        <a:pt x="89513" y="72315"/>
                        <a:pt x="90352" y="72179"/>
                        <a:pt x="91173" y="71895"/>
                      </a:cubicBezTo>
                      <a:cubicBezTo>
                        <a:pt x="95152" y="70492"/>
                        <a:pt x="97240" y="66121"/>
                        <a:pt x="95870" y="62174"/>
                      </a:cubicBezTo>
                      <a:cubicBezTo>
                        <a:pt x="95707" y="61750"/>
                        <a:pt x="81746" y="21921"/>
                        <a:pt x="79560" y="15527"/>
                      </a:cubicBezTo>
                      <a:cubicBezTo>
                        <a:pt x="76005" y="5220"/>
                        <a:pt x="70068" y="0"/>
                        <a:pt x="61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424;p19"/>
                <p:cNvSpPr/>
                <p:nvPr/>
              </p:nvSpPr>
              <p:spPr>
                <a:xfrm>
                  <a:off x="3581381" y="4476677"/>
                  <a:ext cx="51814" cy="5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2" h="31610" extrusionOk="0">
                      <a:moveTo>
                        <a:pt x="15821" y="1"/>
                      </a:moveTo>
                      <a:cubicBezTo>
                        <a:pt x="7079" y="1"/>
                        <a:pt x="0" y="7079"/>
                        <a:pt x="0" y="15821"/>
                      </a:cubicBezTo>
                      <a:cubicBezTo>
                        <a:pt x="0" y="24531"/>
                        <a:pt x="7079" y="31609"/>
                        <a:pt x="15821" y="31609"/>
                      </a:cubicBezTo>
                      <a:cubicBezTo>
                        <a:pt x="24563" y="31609"/>
                        <a:pt x="31641" y="24531"/>
                        <a:pt x="31641" y="15821"/>
                      </a:cubicBezTo>
                      <a:cubicBezTo>
                        <a:pt x="31641" y="7079"/>
                        <a:pt x="24563" y="1"/>
                        <a:pt x="158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" name="Google Shape;425;p19"/>
              <p:cNvGrpSpPr/>
              <p:nvPr/>
            </p:nvGrpSpPr>
            <p:grpSpPr>
              <a:xfrm>
                <a:off x="3387719" y="2709327"/>
                <a:ext cx="180362" cy="447382"/>
                <a:chOff x="3343310" y="4475555"/>
                <a:chExt cx="127717" cy="316753"/>
              </a:xfrm>
            </p:grpSpPr>
            <p:sp>
              <p:nvSpPr>
                <p:cNvPr id="100" name="Google Shape;426;p19"/>
                <p:cNvSpPr/>
                <p:nvPr/>
              </p:nvSpPr>
              <p:spPr>
                <a:xfrm>
                  <a:off x="3343310" y="4535967"/>
                  <a:ext cx="127717" cy="2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5" h="156544" extrusionOk="0">
                      <a:moveTo>
                        <a:pt x="18496" y="1"/>
                      </a:moveTo>
                      <a:cubicBezTo>
                        <a:pt x="8514" y="1"/>
                        <a:pt x="359" y="8123"/>
                        <a:pt x="327" y="18105"/>
                      </a:cubicBezTo>
                      <a:lnTo>
                        <a:pt x="33" y="74537"/>
                      </a:lnTo>
                      <a:cubicBezTo>
                        <a:pt x="0" y="78778"/>
                        <a:pt x="3425" y="82235"/>
                        <a:pt x="7666" y="82268"/>
                      </a:cubicBezTo>
                      <a:lnTo>
                        <a:pt x="7731" y="82268"/>
                      </a:lnTo>
                      <a:cubicBezTo>
                        <a:pt x="11939" y="82268"/>
                        <a:pt x="15364" y="78843"/>
                        <a:pt x="15397" y="74635"/>
                      </a:cubicBezTo>
                      <a:lnTo>
                        <a:pt x="15691" y="18170"/>
                      </a:lnTo>
                      <a:cubicBezTo>
                        <a:pt x="15691" y="17341"/>
                        <a:pt x="16344" y="16668"/>
                        <a:pt x="17166" y="16668"/>
                      </a:cubicBezTo>
                      <a:cubicBezTo>
                        <a:pt x="17185" y="16668"/>
                        <a:pt x="17204" y="16669"/>
                        <a:pt x="17224" y="16669"/>
                      </a:cubicBezTo>
                      <a:cubicBezTo>
                        <a:pt x="18039" y="16669"/>
                        <a:pt x="18724" y="17355"/>
                        <a:pt x="18724" y="18170"/>
                      </a:cubicBezTo>
                      <a:lnTo>
                        <a:pt x="18724" y="147345"/>
                      </a:lnTo>
                      <a:cubicBezTo>
                        <a:pt x="18724" y="152433"/>
                        <a:pt x="22867" y="156543"/>
                        <a:pt x="27956" y="156543"/>
                      </a:cubicBezTo>
                      <a:cubicBezTo>
                        <a:pt x="33044" y="156543"/>
                        <a:pt x="37187" y="152433"/>
                        <a:pt x="37187" y="147345"/>
                      </a:cubicBezTo>
                      <a:lnTo>
                        <a:pt x="37187" y="73656"/>
                      </a:lnTo>
                      <a:lnTo>
                        <a:pt x="41167" y="73656"/>
                      </a:lnTo>
                      <a:lnTo>
                        <a:pt x="41167" y="147345"/>
                      </a:lnTo>
                      <a:cubicBezTo>
                        <a:pt x="41167" y="152433"/>
                        <a:pt x="45277" y="156543"/>
                        <a:pt x="50365" y="156543"/>
                      </a:cubicBezTo>
                      <a:cubicBezTo>
                        <a:pt x="55454" y="156543"/>
                        <a:pt x="59597" y="152433"/>
                        <a:pt x="59597" y="147345"/>
                      </a:cubicBezTo>
                      <a:cubicBezTo>
                        <a:pt x="59597" y="25477"/>
                        <a:pt x="59434" y="95153"/>
                        <a:pt x="59434" y="18300"/>
                      </a:cubicBezTo>
                      <a:cubicBezTo>
                        <a:pt x="59434" y="17420"/>
                        <a:pt x="60119" y="16702"/>
                        <a:pt x="60967" y="16669"/>
                      </a:cubicBezTo>
                      <a:cubicBezTo>
                        <a:pt x="60988" y="16669"/>
                        <a:pt x="61009" y="16668"/>
                        <a:pt x="61030" y="16668"/>
                      </a:cubicBezTo>
                      <a:cubicBezTo>
                        <a:pt x="61882" y="16668"/>
                        <a:pt x="62567" y="17310"/>
                        <a:pt x="62631" y="18170"/>
                      </a:cubicBezTo>
                      <a:lnTo>
                        <a:pt x="62598" y="74570"/>
                      </a:lnTo>
                      <a:cubicBezTo>
                        <a:pt x="62598" y="78810"/>
                        <a:pt x="66023" y="82268"/>
                        <a:pt x="70264" y="82268"/>
                      </a:cubicBezTo>
                      <a:cubicBezTo>
                        <a:pt x="74504" y="82268"/>
                        <a:pt x="77962" y="78843"/>
                        <a:pt x="77962" y="74602"/>
                      </a:cubicBezTo>
                      <a:lnTo>
                        <a:pt x="77994" y="18137"/>
                      </a:lnTo>
                      <a:cubicBezTo>
                        <a:pt x="77994" y="18137"/>
                        <a:pt x="77994" y="18105"/>
                        <a:pt x="77994" y="18105"/>
                      </a:cubicBezTo>
                      <a:cubicBezTo>
                        <a:pt x="77962" y="8123"/>
                        <a:pt x="69807" y="1"/>
                        <a:pt x="59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427;p19"/>
                <p:cNvSpPr/>
                <p:nvPr/>
              </p:nvSpPr>
              <p:spPr>
                <a:xfrm>
                  <a:off x="3381341" y="4475555"/>
                  <a:ext cx="52189" cy="5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1" h="31838" extrusionOk="0">
                      <a:moveTo>
                        <a:pt x="15952" y="1"/>
                      </a:moveTo>
                      <a:cubicBezTo>
                        <a:pt x="7144" y="1"/>
                        <a:pt x="1" y="7112"/>
                        <a:pt x="1" y="15919"/>
                      </a:cubicBezTo>
                      <a:cubicBezTo>
                        <a:pt x="1" y="24694"/>
                        <a:pt x="7144" y="31838"/>
                        <a:pt x="15952" y="31838"/>
                      </a:cubicBezTo>
                      <a:cubicBezTo>
                        <a:pt x="24727" y="31838"/>
                        <a:pt x="31870" y="24694"/>
                        <a:pt x="31870" y="15919"/>
                      </a:cubicBezTo>
                      <a:cubicBezTo>
                        <a:pt x="31870" y="7112"/>
                        <a:pt x="24727" y="1"/>
                        <a:pt x="159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4" name="CasellaDiTesto 103"/>
          <p:cNvSpPr txBox="1"/>
          <p:nvPr/>
        </p:nvSpPr>
        <p:spPr>
          <a:xfrm>
            <a:off x="5592063" y="2068523"/>
            <a:ext cx="356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COMPETENZE INTERCULTURALI</a:t>
            </a:r>
            <a:endParaRPr lang="it-IT" dirty="0"/>
          </a:p>
        </p:txBody>
      </p:sp>
      <p:grpSp>
        <p:nvGrpSpPr>
          <p:cNvPr id="106" name="Google Shape;396;p19"/>
          <p:cNvGrpSpPr/>
          <p:nvPr/>
        </p:nvGrpSpPr>
        <p:grpSpPr>
          <a:xfrm>
            <a:off x="1071483" y="3658281"/>
            <a:ext cx="3611270" cy="393334"/>
            <a:chOff x="3558802" y="4011427"/>
            <a:chExt cx="1866000" cy="111300"/>
          </a:xfrm>
        </p:grpSpPr>
        <p:sp>
          <p:nvSpPr>
            <p:cNvPr id="107" name="Google Shape;397;p1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8;p19"/>
            <p:cNvSpPr/>
            <p:nvPr/>
          </p:nvSpPr>
          <p:spPr>
            <a:xfrm rot="5400000" flipH="1">
              <a:off x="4436832" y="3134756"/>
              <a:ext cx="110144" cy="186579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419;p19"/>
          <p:cNvGrpSpPr/>
          <p:nvPr/>
        </p:nvGrpSpPr>
        <p:grpSpPr>
          <a:xfrm>
            <a:off x="674218" y="3532158"/>
            <a:ext cx="655200" cy="655200"/>
            <a:chOff x="3661800" y="2911075"/>
            <a:chExt cx="655200" cy="655200"/>
          </a:xfrm>
        </p:grpSpPr>
        <p:sp>
          <p:nvSpPr>
            <p:cNvPr id="110" name="Google Shape;420;p19"/>
            <p:cNvSpPr/>
            <p:nvPr/>
          </p:nvSpPr>
          <p:spPr>
            <a:xfrm>
              <a:off x="3661800" y="2911075"/>
              <a:ext cx="655200" cy="655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421;p19"/>
            <p:cNvGrpSpPr/>
            <p:nvPr/>
          </p:nvGrpSpPr>
          <p:grpSpPr>
            <a:xfrm>
              <a:off x="3758647" y="2984235"/>
              <a:ext cx="416261" cy="504289"/>
              <a:chOff x="3198793" y="2709327"/>
              <a:chExt cx="369287" cy="447382"/>
            </a:xfrm>
          </p:grpSpPr>
          <p:grpSp>
            <p:nvGrpSpPr>
              <p:cNvPr id="112" name="Google Shape;422;p19"/>
              <p:cNvGrpSpPr/>
              <p:nvPr/>
            </p:nvGrpSpPr>
            <p:grpSpPr>
              <a:xfrm>
                <a:off x="3198793" y="2723559"/>
                <a:ext cx="219279" cy="433143"/>
                <a:chOff x="3527539" y="4476677"/>
                <a:chExt cx="159232" cy="314510"/>
              </a:xfrm>
            </p:grpSpPr>
            <p:sp>
              <p:nvSpPr>
                <p:cNvPr id="116" name="Google Shape;423;p19"/>
                <p:cNvSpPr/>
                <p:nvPr/>
              </p:nvSpPr>
              <p:spPr>
                <a:xfrm>
                  <a:off x="3527539" y="4536716"/>
                  <a:ext cx="159232" cy="25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1" h="155402" extrusionOk="0">
                      <a:moveTo>
                        <a:pt x="35360" y="0"/>
                      </a:moveTo>
                      <a:cubicBezTo>
                        <a:pt x="27173" y="0"/>
                        <a:pt x="21268" y="5220"/>
                        <a:pt x="17713" y="15527"/>
                      </a:cubicBezTo>
                      <a:cubicBezTo>
                        <a:pt x="15527" y="21921"/>
                        <a:pt x="1533" y="61750"/>
                        <a:pt x="1403" y="62174"/>
                      </a:cubicBezTo>
                      <a:cubicBezTo>
                        <a:pt x="0" y="66121"/>
                        <a:pt x="2088" y="70492"/>
                        <a:pt x="6068" y="71895"/>
                      </a:cubicBezTo>
                      <a:cubicBezTo>
                        <a:pt x="6895" y="72179"/>
                        <a:pt x="7739" y="72315"/>
                        <a:pt x="8570" y="72315"/>
                      </a:cubicBezTo>
                      <a:cubicBezTo>
                        <a:pt x="11735" y="72315"/>
                        <a:pt x="14703" y="70350"/>
                        <a:pt x="15788" y="67197"/>
                      </a:cubicBezTo>
                      <a:cubicBezTo>
                        <a:pt x="16245" y="65925"/>
                        <a:pt x="24661" y="42569"/>
                        <a:pt x="29358" y="29130"/>
                      </a:cubicBezTo>
                      <a:lnTo>
                        <a:pt x="29358" y="29130"/>
                      </a:lnTo>
                      <a:cubicBezTo>
                        <a:pt x="28869" y="33142"/>
                        <a:pt x="30272" y="24824"/>
                        <a:pt x="18431" y="85856"/>
                      </a:cubicBezTo>
                      <a:cubicBezTo>
                        <a:pt x="17941" y="88498"/>
                        <a:pt x="19964" y="90912"/>
                        <a:pt x="22606" y="90912"/>
                      </a:cubicBezTo>
                      <a:lnTo>
                        <a:pt x="28412" y="90912"/>
                      </a:lnTo>
                      <a:lnTo>
                        <a:pt x="28412" y="146235"/>
                      </a:lnTo>
                      <a:cubicBezTo>
                        <a:pt x="28412" y="151291"/>
                        <a:pt x="32522" y="155401"/>
                        <a:pt x="37578" y="155401"/>
                      </a:cubicBezTo>
                      <a:cubicBezTo>
                        <a:pt x="42634" y="155401"/>
                        <a:pt x="46745" y="151291"/>
                        <a:pt x="46745" y="146235"/>
                      </a:cubicBezTo>
                      <a:lnTo>
                        <a:pt x="46745" y="90912"/>
                      </a:lnTo>
                      <a:lnTo>
                        <a:pt x="50692" y="90912"/>
                      </a:lnTo>
                      <a:lnTo>
                        <a:pt x="50692" y="146235"/>
                      </a:lnTo>
                      <a:cubicBezTo>
                        <a:pt x="50692" y="151291"/>
                        <a:pt x="54769" y="155401"/>
                        <a:pt x="59825" y="155401"/>
                      </a:cubicBezTo>
                      <a:cubicBezTo>
                        <a:pt x="64881" y="155401"/>
                        <a:pt x="68991" y="151291"/>
                        <a:pt x="68991" y="146235"/>
                      </a:cubicBezTo>
                      <a:lnTo>
                        <a:pt x="68991" y="90912"/>
                      </a:lnTo>
                      <a:lnTo>
                        <a:pt x="74798" y="90912"/>
                      </a:lnTo>
                      <a:cubicBezTo>
                        <a:pt x="77472" y="90912"/>
                        <a:pt x="79462" y="88498"/>
                        <a:pt x="78973" y="85856"/>
                      </a:cubicBezTo>
                      <a:cubicBezTo>
                        <a:pt x="67262" y="25379"/>
                        <a:pt x="68535" y="32392"/>
                        <a:pt x="68143" y="29130"/>
                      </a:cubicBezTo>
                      <a:lnTo>
                        <a:pt x="68143" y="29130"/>
                      </a:lnTo>
                      <a:cubicBezTo>
                        <a:pt x="72873" y="42667"/>
                        <a:pt x="81028" y="65958"/>
                        <a:pt x="81485" y="67197"/>
                      </a:cubicBezTo>
                      <a:cubicBezTo>
                        <a:pt x="82570" y="70350"/>
                        <a:pt x="85538" y="72315"/>
                        <a:pt x="88687" y="72315"/>
                      </a:cubicBezTo>
                      <a:cubicBezTo>
                        <a:pt x="89513" y="72315"/>
                        <a:pt x="90352" y="72179"/>
                        <a:pt x="91173" y="71895"/>
                      </a:cubicBezTo>
                      <a:cubicBezTo>
                        <a:pt x="95152" y="70492"/>
                        <a:pt x="97240" y="66121"/>
                        <a:pt x="95870" y="62174"/>
                      </a:cubicBezTo>
                      <a:cubicBezTo>
                        <a:pt x="95707" y="61750"/>
                        <a:pt x="81746" y="21921"/>
                        <a:pt x="79560" y="15527"/>
                      </a:cubicBezTo>
                      <a:cubicBezTo>
                        <a:pt x="76005" y="5220"/>
                        <a:pt x="70068" y="0"/>
                        <a:pt x="61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424;p19"/>
                <p:cNvSpPr/>
                <p:nvPr/>
              </p:nvSpPr>
              <p:spPr>
                <a:xfrm>
                  <a:off x="3581381" y="4476677"/>
                  <a:ext cx="51814" cy="5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2" h="31610" extrusionOk="0">
                      <a:moveTo>
                        <a:pt x="15821" y="1"/>
                      </a:moveTo>
                      <a:cubicBezTo>
                        <a:pt x="7079" y="1"/>
                        <a:pt x="0" y="7079"/>
                        <a:pt x="0" y="15821"/>
                      </a:cubicBezTo>
                      <a:cubicBezTo>
                        <a:pt x="0" y="24531"/>
                        <a:pt x="7079" y="31609"/>
                        <a:pt x="15821" y="31609"/>
                      </a:cubicBezTo>
                      <a:cubicBezTo>
                        <a:pt x="24563" y="31609"/>
                        <a:pt x="31641" y="24531"/>
                        <a:pt x="31641" y="15821"/>
                      </a:cubicBezTo>
                      <a:cubicBezTo>
                        <a:pt x="31641" y="7079"/>
                        <a:pt x="24563" y="1"/>
                        <a:pt x="158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" name="Google Shape;425;p19"/>
              <p:cNvGrpSpPr/>
              <p:nvPr/>
            </p:nvGrpSpPr>
            <p:grpSpPr>
              <a:xfrm>
                <a:off x="3387719" y="2709327"/>
                <a:ext cx="180362" cy="447382"/>
                <a:chOff x="3343310" y="4475555"/>
                <a:chExt cx="127717" cy="316753"/>
              </a:xfrm>
            </p:grpSpPr>
            <p:sp>
              <p:nvSpPr>
                <p:cNvPr id="114" name="Google Shape;426;p19"/>
                <p:cNvSpPr/>
                <p:nvPr/>
              </p:nvSpPr>
              <p:spPr>
                <a:xfrm>
                  <a:off x="3343310" y="4535967"/>
                  <a:ext cx="127717" cy="2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5" h="156544" extrusionOk="0">
                      <a:moveTo>
                        <a:pt x="18496" y="1"/>
                      </a:moveTo>
                      <a:cubicBezTo>
                        <a:pt x="8514" y="1"/>
                        <a:pt x="359" y="8123"/>
                        <a:pt x="327" y="18105"/>
                      </a:cubicBezTo>
                      <a:lnTo>
                        <a:pt x="33" y="74537"/>
                      </a:lnTo>
                      <a:cubicBezTo>
                        <a:pt x="0" y="78778"/>
                        <a:pt x="3425" y="82235"/>
                        <a:pt x="7666" y="82268"/>
                      </a:cubicBezTo>
                      <a:lnTo>
                        <a:pt x="7731" y="82268"/>
                      </a:lnTo>
                      <a:cubicBezTo>
                        <a:pt x="11939" y="82268"/>
                        <a:pt x="15364" y="78843"/>
                        <a:pt x="15397" y="74635"/>
                      </a:cubicBezTo>
                      <a:lnTo>
                        <a:pt x="15691" y="18170"/>
                      </a:lnTo>
                      <a:cubicBezTo>
                        <a:pt x="15691" y="17341"/>
                        <a:pt x="16344" y="16668"/>
                        <a:pt x="17166" y="16668"/>
                      </a:cubicBezTo>
                      <a:cubicBezTo>
                        <a:pt x="17185" y="16668"/>
                        <a:pt x="17204" y="16669"/>
                        <a:pt x="17224" y="16669"/>
                      </a:cubicBezTo>
                      <a:cubicBezTo>
                        <a:pt x="18039" y="16669"/>
                        <a:pt x="18724" y="17355"/>
                        <a:pt x="18724" y="18170"/>
                      </a:cubicBezTo>
                      <a:lnTo>
                        <a:pt x="18724" y="147345"/>
                      </a:lnTo>
                      <a:cubicBezTo>
                        <a:pt x="18724" y="152433"/>
                        <a:pt x="22867" y="156543"/>
                        <a:pt x="27956" y="156543"/>
                      </a:cubicBezTo>
                      <a:cubicBezTo>
                        <a:pt x="33044" y="156543"/>
                        <a:pt x="37187" y="152433"/>
                        <a:pt x="37187" y="147345"/>
                      </a:cubicBezTo>
                      <a:lnTo>
                        <a:pt x="37187" y="73656"/>
                      </a:lnTo>
                      <a:lnTo>
                        <a:pt x="41167" y="73656"/>
                      </a:lnTo>
                      <a:lnTo>
                        <a:pt x="41167" y="147345"/>
                      </a:lnTo>
                      <a:cubicBezTo>
                        <a:pt x="41167" y="152433"/>
                        <a:pt x="45277" y="156543"/>
                        <a:pt x="50365" y="156543"/>
                      </a:cubicBezTo>
                      <a:cubicBezTo>
                        <a:pt x="55454" y="156543"/>
                        <a:pt x="59597" y="152433"/>
                        <a:pt x="59597" y="147345"/>
                      </a:cubicBezTo>
                      <a:cubicBezTo>
                        <a:pt x="59597" y="25477"/>
                        <a:pt x="59434" y="95153"/>
                        <a:pt x="59434" y="18300"/>
                      </a:cubicBezTo>
                      <a:cubicBezTo>
                        <a:pt x="59434" y="17420"/>
                        <a:pt x="60119" y="16702"/>
                        <a:pt x="60967" y="16669"/>
                      </a:cubicBezTo>
                      <a:cubicBezTo>
                        <a:pt x="60988" y="16669"/>
                        <a:pt x="61009" y="16668"/>
                        <a:pt x="61030" y="16668"/>
                      </a:cubicBezTo>
                      <a:cubicBezTo>
                        <a:pt x="61882" y="16668"/>
                        <a:pt x="62567" y="17310"/>
                        <a:pt x="62631" y="18170"/>
                      </a:cubicBezTo>
                      <a:lnTo>
                        <a:pt x="62598" y="74570"/>
                      </a:lnTo>
                      <a:cubicBezTo>
                        <a:pt x="62598" y="78810"/>
                        <a:pt x="66023" y="82268"/>
                        <a:pt x="70264" y="82268"/>
                      </a:cubicBezTo>
                      <a:cubicBezTo>
                        <a:pt x="74504" y="82268"/>
                        <a:pt x="77962" y="78843"/>
                        <a:pt x="77962" y="74602"/>
                      </a:cubicBezTo>
                      <a:lnTo>
                        <a:pt x="77994" y="18137"/>
                      </a:lnTo>
                      <a:cubicBezTo>
                        <a:pt x="77994" y="18137"/>
                        <a:pt x="77994" y="18105"/>
                        <a:pt x="77994" y="18105"/>
                      </a:cubicBezTo>
                      <a:cubicBezTo>
                        <a:pt x="77962" y="8123"/>
                        <a:pt x="69807" y="1"/>
                        <a:pt x="59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427;p19"/>
                <p:cNvSpPr/>
                <p:nvPr/>
              </p:nvSpPr>
              <p:spPr>
                <a:xfrm>
                  <a:off x="3381341" y="4475555"/>
                  <a:ext cx="52189" cy="5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1" h="31838" extrusionOk="0">
                      <a:moveTo>
                        <a:pt x="15952" y="1"/>
                      </a:moveTo>
                      <a:cubicBezTo>
                        <a:pt x="7144" y="1"/>
                        <a:pt x="1" y="7112"/>
                        <a:pt x="1" y="15919"/>
                      </a:cubicBezTo>
                      <a:cubicBezTo>
                        <a:pt x="1" y="24694"/>
                        <a:pt x="7144" y="31838"/>
                        <a:pt x="15952" y="31838"/>
                      </a:cubicBezTo>
                      <a:cubicBezTo>
                        <a:pt x="24727" y="31838"/>
                        <a:pt x="31870" y="24694"/>
                        <a:pt x="31870" y="15919"/>
                      </a:cubicBezTo>
                      <a:cubicBezTo>
                        <a:pt x="31870" y="7112"/>
                        <a:pt x="24727" y="1"/>
                        <a:pt x="159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1" name="CasellaDiTesto 120"/>
          <p:cNvSpPr txBox="1"/>
          <p:nvPr/>
        </p:nvSpPr>
        <p:spPr>
          <a:xfrm>
            <a:off x="1249233" y="3665330"/>
            <a:ext cx="31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RETE INTERNAZIONALE</a:t>
            </a:r>
            <a:endParaRPr lang="it-IT" dirty="0"/>
          </a:p>
        </p:txBody>
      </p:sp>
      <p:grpSp>
        <p:nvGrpSpPr>
          <p:cNvPr id="122" name="Google Shape;396;p19"/>
          <p:cNvGrpSpPr/>
          <p:nvPr/>
        </p:nvGrpSpPr>
        <p:grpSpPr>
          <a:xfrm>
            <a:off x="3363676" y="4532944"/>
            <a:ext cx="3611270" cy="393334"/>
            <a:chOff x="3558802" y="4011427"/>
            <a:chExt cx="1866000" cy="111300"/>
          </a:xfrm>
        </p:grpSpPr>
        <p:sp>
          <p:nvSpPr>
            <p:cNvPr id="123" name="Google Shape;397;p1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8;p19"/>
            <p:cNvSpPr/>
            <p:nvPr/>
          </p:nvSpPr>
          <p:spPr>
            <a:xfrm rot="5400000" flipH="1">
              <a:off x="4436832" y="3134756"/>
              <a:ext cx="110144" cy="186579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CC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419;p19"/>
          <p:cNvGrpSpPr/>
          <p:nvPr/>
        </p:nvGrpSpPr>
        <p:grpSpPr>
          <a:xfrm>
            <a:off x="2966411" y="4406821"/>
            <a:ext cx="655200" cy="655200"/>
            <a:chOff x="3661800" y="2911075"/>
            <a:chExt cx="655200" cy="655200"/>
          </a:xfrm>
        </p:grpSpPr>
        <p:sp>
          <p:nvSpPr>
            <p:cNvPr id="126" name="Google Shape;420;p19"/>
            <p:cNvSpPr/>
            <p:nvPr/>
          </p:nvSpPr>
          <p:spPr>
            <a:xfrm>
              <a:off x="3661800" y="2911075"/>
              <a:ext cx="655200" cy="655200"/>
            </a:xfrm>
            <a:prstGeom prst="ellipse">
              <a:avLst/>
            </a:prstGeom>
            <a:solidFill>
              <a:srgbClr val="5CC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" name="Google Shape;421;p19"/>
            <p:cNvGrpSpPr/>
            <p:nvPr/>
          </p:nvGrpSpPr>
          <p:grpSpPr>
            <a:xfrm>
              <a:off x="3758647" y="2984235"/>
              <a:ext cx="416261" cy="504289"/>
              <a:chOff x="3198793" y="2709327"/>
              <a:chExt cx="369287" cy="447382"/>
            </a:xfrm>
          </p:grpSpPr>
          <p:grpSp>
            <p:nvGrpSpPr>
              <p:cNvPr id="128" name="Google Shape;422;p19"/>
              <p:cNvGrpSpPr/>
              <p:nvPr/>
            </p:nvGrpSpPr>
            <p:grpSpPr>
              <a:xfrm>
                <a:off x="3198793" y="2723559"/>
                <a:ext cx="219279" cy="433143"/>
                <a:chOff x="3527539" y="4476677"/>
                <a:chExt cx="159232" cy="314510"/>
              </a:xfrm>
            </p:grpSpPr>
            <p:sp>
              <p:nvSpPr>
                <p:cNvPr id="132" name="Google Shape;423;p19"/>
                <p:cNvSpPr/>
                <p:nvPr/>
              </p:nvSpPr>
              <p:spPr>
                <a:xfrm>
                  <a:off x="3527539" y="4536716"/>
                  <a:ext cx="159232" cy="25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1" h="155402" extrusionOk="0">
                      <a:moveTo>
                        <a:pt x="35360" y="0"/>
                      </a:moveTo>
                      <a:cubicBezTo>
                        <a:pt x="27173" y="0"/>
                        <a:pt x="21268" y="5220"/>
                        <a:pt x="17713" y="15527"/>
                      </a:cubicBezTo>
                      <a:cubicBezTo>
                        <a:pt x="15527" y="21921"/>
                        <a:pt x="1533" y="61750"/>
                        <a:pt x="1403" y="62174"/>
                      </a:cubicBezTo>
                      <a:cubicBezTo>
                        <a:pt x="0" y="66121"/>
                        <a:pt x="2088" y="70492"/>
                        <a:pt x="6068" y="71895"/>
                      </a:cubicBezTo>
                      <a:cubicBezTo>
                        <a:pt x="6895" y="72179"/>
                        <a:pt x="7739" y="72315"/>
                        <a:pt x="8570" y="72315"/>
                      </a:cubicBezTo>
                      <a:cubicBezTo>
                        <a:pt x="11735" y="72315"/>
                        <a:pt x="14703" y="70350"/>
                        <a:pt x="15788" y="67197"/>
                      </a:cubicBezTo>
                      <a:cubicBezTo>
                        <a:pt x="16245" y="65925"/>
                        <a:pt x="24661" y="42569"/>
                        <a:pt x="29358" y="29130"/>
                      </a:cubicBezTo>
                      <a:lnTo>
                        <a:pt x="29358" y="29130"/>
                      </a:lnTo>
                      <a:cubicBezTo>
                        <a:pt x="28869" y="33142"/>
                        <a:pt x="30272" y="24824"/>
                        <a:pt x="18431" y="85856"/>
                      </a:cubicBezTo>
                      <a:cubicBezTo>
                        <a:pt x="17941" y="88498"/>
                        <a:pt x="19964" y="90912"/>
                        <a:pt x="22606" y="90912"/>
                      </a:cubicBezTo>
                      <a:lnTo>
                        <a:pt x="28412" y="90912"/>
                      </a:lnTo>
                      <a:lnTo>
                        <a:pt x="28412" y="146235"/>
                      </a:lnTo>
                      <a:cubicBezTo>
                        <a:pt x="28412" y="151291"/>
                        <a:pt x="32522" y="155401"/>
                        <a:pt x="37578" y="155401"/>
                      </a:cubicBezTo>
                      <a:cubicBezTo>
                        <a:pt x="42634" y="155401"/>
                        <a:pt x="46745" y="151291"/>
                        <a:pt x="46745" y="146235"/>
                      </a:cubicBezTo>
                      <a:lnTo>
                        <a:pt x="46745" y="90912"/>
                      </a:lnTo>
                      <a:lnTo>
                        <a:pt x="50692" y="90912"/>
                      </a:lnTo>
                      <a:lnTo>
                        <a:pt x="50692" y="146235"/>
                      </a:lnTo>
                      <a:cubicBezTo>
                        <a:pt x="50692" y="151291"/>
                        <a:pt x="54769" y="155401"/>
                        <a:pt x="59825" y="155401"/>
                      </a:cubicBezTo>
                      <a:cubicBezTo>
                        <a:pt x="64881" y="155401"/>
                        <a:pt x="68991" y="151291"/>
                        <a:pt x="68991" y="146235"/>
                      </a:cubicBezTo>
                      <a:lnTo>
                        <a:pt x="68991" y="90912"/>
                      </a:lnTo>
                      <a:lnTo>
                        <a:pt x="74798" y="90912"/>
                      </a:lnTo>
                      <a:cubicBezTo>
                        <a:pt x="77472" y="90912"/>
                        <a:pt x="79462" y="88498"/>
                        <a:pt x="78973" y="85856"/>
                      </a:cubicBezTo>
                      <a:cubicBezTo>
                        <a:pt x="67262" y="25379"/>
                        <a:pt x="68535" y="32392"/>
                        <a:pt x="68143" y="29130"/>
                      </a:cubicBezTo>
                      <a:lnTo>
                        <a:pt x="68143" y="29130"/>
                      </a:lnTo>
                      <a:cubicBezTo>
                        <a:pt x="72873" y="42667"/>
                        <a:pt x="81028" y="65958"/>
                        <a:pt x="81485" y="67197"/>
                      </a:cubicBezTo>
                      <a:cubicBezTo>
                        <a:pt x="82570" y="70350"/>
                        <a:pt x="85538" y="72315"/>
                        <a:pt x="88687" y="72315"/>
                      </a:cubicBezTo>
                      <a:cubicBezTo>
                        <a:pt x="89513" y="72315"/>
                        <a:pt x="90352" y="72179"/>
                        <a:pt x="91173" y="71895"/>
                      </a:cubicBezTo>
                      <a:cubicBezTo>
                        <a:pt x="95152" y="70492"/>
                        <a:pt x="97240" y="66121"/>
                        <a:pt x="95870" y="62174"/>
                      </a:cubicBezTo>
                      <a:cubicBezTo>
                        <a:pt x="95707" y="61750"/>
                        <a:pt x="81746" y="21921"/>
                        <a:pt x="79560" y="15527"/>
                      </a:cubicBezTo>
                      <a:cubicBezTo>
                        <a:pt x="76005" y="5220"/>
                        <a:pt x="70068" y="0"/>
                        <a:pt x="61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424;p19"/>
                <p:cNvSpPr/>
                <p:nvPr/>
              </p:nvSpPr>
              <p:spPr>
                <a:xfrm>
                  <a:off x="3581381" y="4476677"/>
                  <a:ext cx="51814" cy="5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2" h="31610" extrusionOk="0">
                      <a:moveTo>
                        <a:pt x="15821" y="1"/>
                      </a:moveTo>
                      <a:cubicBezTo>
                        <a:pt x="7079" y="1"/>
                        <a:pt x="0" y="7079"/>
                        <a:pt x="0" y="15821"/>
                      </a:cubicBezTo>
                      <a:cubicBezTo>
                        <a:pt x="0" y="24531"/>
                        <a:pt x="7079" y="31609"/>
                        <a:pt x="15821" y="31609"/>
                      </a:cubicBezTo>
                      <a:cubicBezTo>
                        <a:pt x="24563" y="31609"/>
                        <a:pt x="31641" y="24531"/>
                        <a:pt x="31641" y="15821"/>
                      </a:cubicBezTo>
                      <a:cubicBezTo>
                        <a:pt x="31641" y="7079"/>
                        <a:pt x="24563" y="1"/>
                        <a:pt x="158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" name="Google Shape;425;p19"/>
              <p:cNvGrpSpPr/>
              <p:nvPr/>
            </p:nvGrpSpPr>
            <p:grpSpPr>
              <a:xfrm>
                <a:off x="3387719" y="2709327"/>
                <a:ext cx="180362" cy="447382"/>
                <a:chOff x="3343310" y="4475555"/>
                <a:chExt cx="127717" cy="316753"/>
              </a:xfrm>
            </p:grpSpPr>
            <p:sp>
              <p:nvSpPr>
                <p:cNvPr id="130" name="Google Shape;426;p19"/>
                <p:cNvSpPr/>
                <p:nvPr/>
              </p:nvSpPr>
              <p:spPr>
                <a:xfrm>
                  <a:off x="3343310" y="4535967"/>
                  <a:ext cx="127717" cy="2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5" h="156544" extrusionOk="0">
                      <a:moveTo>
                        <a:pt x="18496" y="1"/>
                      </a:moveTo>
                      <a:cubicBezTo>
                        <a:pt x="8514" y="1"/>
                        <a:pt x="359" y="8123"/>
                        <a:pt x="327" y="18105"/>
                      </a:cubicBezTo>
                      <a:lnTo>
                        <a:pt x="33" y="74537"/>
                      </a:lnTo>
                      <a:cubicBezTo>
                        <a:pt x="0" y="78778"/>
                        <a:pt x="3425" y="82235"/>
                        <a:pt x="7666" y="82268"/>
                      </a:cubicBezTo>
                      <a:lnTo>
                        <a:pt x="7731" y="82268"/>
                      </a:lnTo>
                      <a:cubicBezTo>
                        <a:pt x="11939" y="82268"/>
                        <a:pt x="15364" y="78843"/>
                        <a:pt x="15397" y="74635"/>
                      </a:cubicBezTo>
                      <a:lnTo>
                        <a:pt x="15691" y="18170"/>
                      </a:lnTo>
                      <a:cubicBezTo>
                        <a:pt x="15691" y="17341"/>
                        <a:pt x="16344" y="16668"/>
                        <a:pt x="17166" y="16668"/>
                      </a:cubicBezTo>
                      <a:cubicBezTo>
                        <a:pt x="17185" y="16668"/>
                        <a:pt x="17204" y="16669"/>
                        <a:pt x="17224" y="16669"/>
                      </a:cubicBezTo>
                      <a:cubicBezTo>
                        <a:pt x="18039" y="16669"/>
                        <a:pt x="18724" y="17355"/>
                        <a:pt x="18724" y="18170"/>
                      </a:cubicBezTo>
                      <a:lnTo>
                        <a:pt x="18724" y="147345"/>
                      </a:lnTo>
                      <a:cubicBezTo>
                        <a:pt x="18724" y="152433"/>
                        <a:pt x="22867" y="156543"/>
                        <a:pt x="27956" y="156543"/>
                      </a:cubicBezTo>
                      <a:cubicBezTo>
                        <a:pt x="33044" y="156543"/>
                        <a:pt x="37187" y="152433"/>
                        <a:pt x="37187" y="147345"/>
                      </a:cubicBezTo>
                      <a:lnTo>
                        <a:pt x="37187" y="73656"/>
                      </a:lnTo>
                      <a:lnTo>
                        <a:pt x="41167" y="73656"/>
                      </a:lnTo>
                      <a:lnTo>
                        <a:pt x="41167" y="147345"/>
                      </a:lnTo>
                      <a:cubicBezTo>
                        <a:pt x="41167" y="152433"/>
                        <a:pt x="45277" y="156543"/>
                        <a:pt x="50365" y="156543"/>
                      </a:cubicBezTo>
                      <a:cubicBezTo>
                        <a:pt x="55454" y="156543"/>
                        <a:pt x="59597" y="152433"/>
                        <a:pt x="59597" y="147345"/>
                      </a:cubicBezTo>
                      <a:cubicBezTo>
                        <a:pt x="59597" y="25477"/>
                        <a:pt x="59434" y="95153"/>
                        <a:pt x="59434" y="18300"/>
                      </a:cubicBezTo>
                      <a:cubicBezTo>
                        <a:pt x="59434" y="17420"/>
                        <a:pt x="60119" y="16702"/>
                        <a:pt x="60967" y="16669"/>
                      </a:cubicBezTo>
                      <a:cubicBezTo>
                        <a:pt x="60988" y="16669"/>
                        <a:pt x="61009" y="16668"/>
                        <a:pt x="61030" y="16668"/>
                      </a:cubicBezTo>
                      <a:cubicBezTo>
                        <a:pt x="61882" y="16668"/>
                        <a:pt x="62567" y="17310"/>
                        <a:pt x="62631" y="18170"/>
                      </a:cubicBezTo>
                      <a:lnTo>
                        <a:pt x="62598" y="74570"/>
                      </a:lnTo>
                      <a:cubicBezTo>
                        <a:pt x="62598" y="78810"/>
                        <a:pt x="66023" y="82268"/>
                        <a:pt x="70264" y="82268"/>
                      </a:cubicBezTo>
                      <a:cubicBezTo>
                        <a:pt x="74504" y="82268"/>
                        <a:pt x="77962" y="78843"/>
                        <a:pt x="77962" y="74602"/>
                      </a:cubicBezTo>
                      <a:lnTo>
                        <a:pt x="77994" y="18137"/>
                      </a:lnTo>
                      <a:cubicBezTo>
                        <a:pt x="77994" y="18137"/>
                        <a:pt x="77994" y="18105"/>
                        <a:pt x="77994" y="18105"/>
                      </a:cubicBezTo>
                      <a:cubicBezTo>
                        <a:pt x="77962" y="8123"/>
                        <a:pt x="69807" y="1"/>
                        <a:pt x="59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427;p19"/>
                <p:cNvSpPr/>
                <p:nvPr/>
              </p:nvSpPr>
              <p:spPr>
                <a:xfrm>
                  <a:off x="3381341" y="4475555"/>
                  <a:ext cx="52189" cy="5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1" h="31838" extrusionOk="0">
                      <a:moveTo>
                        <a:pt x="15952" y="1"/>
                      </a:moveTo>
                      <a:cubicBezTo>
                        <a:pt x="7144" y="1"/>
                        <a:pt x="1" y="7112"/>
                        <a:pt x="1" y="15919"/>
                      </a:cubicBezTo>
                      <a:cubicBezTo>
                        <a:pt x="1" y="24694"/>
                        <a:pt x="7144" y="31838"/>
                        <a:pt x="15952" y="31838"/>
                      </a:cubicBezTo>
                      <a:cubicBezTo>
                        <a:pt x="24727" y="31838"/>
                        <a:pt x="31870" y="24694"/>
                        <a:pt x="31870" y="15919"/>
                      </a:cubicBezTo>
                      <a:cubicBezTo>
                        <a:pt x="31870" y="7112"/>
                        <a:pt x="24727" y="1"/>
                        <a:pt x="159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4" name="CasellaDiTesto 133"/>
          <p:cNvSpPr txBox="1"/>
          <p:nvPr/>
        </p:nvSpPr>
        <p:spPr>
          <a:xfrm>
            <a:off x="3532766" y="4558430"/>
            <a:ext cx="306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APERTURA MENTALE</a:t>
            </a:r>
            <a:endParaRPr lang="it-IT" dirty="0"/>
          </a:p>
        </p:txBody>
      </p:sp>
      <p:grpSp>
        <p:nvGrpSpPr>
          <p:cNvPr id="135" name="Google Shape;396;p19"/>
          <p:cNvGrpSpPr/>
          <p:nvPr/>
        </p:nvGrpSpPr>
        <p:grpSpPr>
          <a:xfrm>
            <a:off x="5399498" y="2893099"/>
            <a:ext cx="3611270" cy="393334"/>
            <a:chOff x="3558802" y="4011427"/>
            <a:chExt cx="1866000" cy="111300"/>
          </a:xfrm>
        </p:grpSpPr>
        <p:sp>
          <p:nvSpPr>
            <p:cNvPr id="136" name="Google Shape;397;p1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8;p19"/>
            <p:cNvSpPr/>
            <p:nvPr/>
          </p:nvSpPr>
          <p:spPr>
            <a:xfrm rot="5400000" flipH="1">
              <a:off x="4436832" y="3134756"/>
              <a:ext cx="110144" cy="186579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419;p19"/>
          <p:cNvGrpSpPr/>
          <p:nvPr/>
        </p:nvGrpSpPr>
        <p:grpSpPr>
          <a:xfrm>
            <a:off x="5002233" y="2766976"/>
            <a:ext cx="655200" cy="655200"/>
            <a:chOff x="3661800" y="2911075"/>
            <a:chExt cx="655200" cy="655200"/>
          </a:xfrm>
        </p:grpSpPr>
        <p:sp>
          <p:nvSpPr>
            <p:cNvPr id="139" name="Google Shape;420;p19"/>
            <p:cNvSpPr/>
            <p:nvPr/>
          </p:nvSpPr>
          <p:spPr>
            <a:xfrm>
              <a:off x="3661800" y="2911075"/>
              <a:ext cx="655200" cy="65520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421;p19"/>
            <p:cNvGrpSpPr/>
            <p:nvPr/>
          </p:nvGrpSpPr>
          <p:grpSpPr>
            <a:xfrm>
              <a:off x="3758647" y="2984235"/>
              <a:ext cx="416261" cy="504289"/>
              <a:chOff x="3198793" y="2709327"/>
              <a:chExt cx="369287" cy="447382"/>
            </a:xfrm>
          </p:grpSpPr>
          <p:grpSp>
            <p:nvGrpSpPr>
              <p:cNvPr id="141" name="Google Shape;422;p19"/>
              <p:cNvGrpSpPr/>
              <p:nvPr/>
            </p:nvGrpSpPr>
            <p:grpSpPr>
              <a:xfrm>
                <a:off x="3198793" y="2723559"/>
                <a:ext cx="219279" cy="433143"/>
                <a:chOff x="3527539" y="4476677"/>
                <a:chExt cx="159232" cy="314510"/>
              </a:xfrm>
            </p:grpSpPr>
            <p:sp>
              <p:nvSpPr>
                <p:cNvPr id="145" name="Google Shape;423;p19"/>
                <p:cNvSpPr/>
                <p:nvPr/>
              </p:nvSpPr>
              <p:spPr>
                <a:xfrm>
                  <a:off x="3527539" y="4536716"/>
                  <a:ext cx="159232" cy="25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1" h="155402" extrusionOk="0">
                      <a:moveTo>
                        <a:pt x="35360" y="0"/>
                      </a:moveTo>
                      <a:cubicBezTo>
                        <a:pt x="27173" y="0"/>
                        <a:pt x="21268" y="5220"/>
                        <a:pt x="17713" y="15527"/>
                      </a:cubicBezTo>
                      <a:cubicBezTo>
                        <a:pt x="15527" y="21921"/>
                        <a:pt x="1533" y="61750"/>
                        <a:pt x="1403" y="62174"/>
                      </a:cubicBezTo>
                      <a:cubicBezTo>
                        <a:pt x="0" y="66121"/>
                        <a:pt x="2088" y="70492"/>
                        <a:pt x="6068" y="71895"/>
                      </a:cubicBezTo>
                      <a:cubicBezTo>
                        <a:pt x="6895" y="72179"/>
                        <a:pt x="7739" y="72315"/>
                        <a:pt x="8570" y="72315"/>
                      </a:cubicBezTo>
                      <a:cubicBezTo>
                        <a:pt x="11735" y="72315"/>
                        <a:pt x="14703" y="70350"/>
                        <a:pt x="15788" y="67197"/>
                      </a:cubicBezTo>
                      <a:cubicBezTo>
                        <a:pt x="16245" y="65925"/>
                        <a:pt x="24661" y="42569"/>
                        <a:pt x="29358" y="29130"/>
                      </a:cubicBezTo>
                      <a:lnTo>
                        <a:pt x="29358" y="29130"/>
                      </a:lnTo>
                      <a:cubicBezTo>
                        <a:pt x="28869" y="33142"/>
                        <a:pt x="30272" y="24824"/>
                        <a:pt x="18431" y="85856"/>
                      </a:cubicBezTo>
                      <a:cubicBezTo>
                        <a:pt x="17941" y="88498"/>
                        <a:pt x="19964" y="90912"/>
                        <a:pt x="22606" y="90912"/>
                      </a:cubicBezTo>
                      <a:lnTo>
                        <a:pt x="28412" y="90912"/>
                      </a:lnTo>
                      <a:lnTo>
                        <a:pt x="28412" y="146235"/>
                      </a:lnTo>
                      <a:cubicBezTo>
                        <a:pt x="28412" y="151291"/>
                        <a:pt x="32522" y="155401"/>
                        <a:pt x="37578" y="155401"/>
                      </a:cubicBezTo>
                      <a:cubicBezTo>
                        <a:pt x="42634" y="155401"/>
                        <a:pt x="46745" y="151291"/>
                        <a:pt x="46745" y="146235"/>
                      </a:cubicBezTo>
                      <a:lnTo>
                        <a:pt x="46745" y="90912"/>
                      </a:lnTo>
                      <a:lnTo>
                        <a:pt x="50692" y="90912"/>
                      </a:lnTo>
                      <a:lnTo>
                        <a:pt x="50692" y="146235"/>
                      </a:lnTo>
                      <a:cubicBezTo>
                        <a:pt x="50692" y="151291"/>
                        <a:pt x="54769" y="155401"/>
                        <a:pt x="59825" y="155401"/>
                      </a:cubicBezTo>
                      <a:cubicBezTo>
                        <a:pt x="64881" y="155401"/>
                        <a:pt x="68991" y="151291"/>
                        <a:pt x="68991" y="146235"/>
                      </a:cubicBezTo>
                      <a:lnTo>
                        <a:pt x="68991" y="90912"/>
                      </a:lnTo>
                      <a:lnTo>
                        <a:pt x="74798" y="90912"/>
                      </a:lnTo>
                      <a:cubicBezTo>
                        <a:pt x="77472" y="90912"/>
                        <a:pt x="79462" y="88498"/>
                        <a:pt x="78973" y="85856"/>
                      </a:cubicBezTo>
                      <a:cubicBezTo>
                        <a:pt x="67262" y="25379"/>
                        <a:pt x="68535" y="32392"/>
                        <a:pt x="68143" y="29130"/>
                      </a:cubicBezTo>
                      <a:lnTo>
                        <a:pt x="68143" y="29130"/>
                      </a:lnTo>
                      <a:cubicBezTo>
                        <a:pt x="72873" y="42667"/>
                        <a:pt x="81028" y="65958"/>
                        <a:pt x="81485" y="67197"/>
                      </a:cubicBezTo>
                      <a:cubicBezTo>
                        <a:pt x="82570" y="70350"/>
                        <a:pt x="85538" y="72315"/>
                        <a:pt x="88687" y="72315"/>
                      </a:cubicBezTo>
                      <a:cubicBezTo>
                        <a:pt x="89513" y="72315"/>
                        <a:pt x="90352" y="72179"/>
                        <a:pt x="91173" y="71895"/>
                      </a:cubicBezTo>
                      <a:cubicBezTo>
                        <a:pt x="95152" y="70492"/>
                        <a:pt x="97240" y="66121"/>
                        <a:pt x="95870" y="62174"/>
                      </a:cubicBezTo>
                      <a:cubicBezTo>
                        <a:pt x="95707" y="61750"/>
                        <a:pt x="81746" y="21921"/>
                        <a:pt x="79560" y="15527"/>
                      </a:cubicBezTo>
                      <a:cubicBezTo>
                        <a:pt x="76005" y="5220"/>
                        <a:pt x="70068" y="0"/>
                        <a:pt x="61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424;p19"/>
                <p:cNvSpPr/>
                <p:nvPr/>
              </p:nvSpPr>
              <p:spPr>
                <a:xfrm>
                  <a:off x="3581381" y="4476677"/>
                  <a:ext cx="51814" cy="5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2" h="31610" extrusionOk="0">
                      <a:moveTo>
                        <a:pt x="15821" y="1"/>
                      </a:moveTo>
                      <a:cubicBezTo>
                        <a:pt x="7079" y="1"/>
                        <a:pt x="0" y="7079"/>
                        <a:pt x="0" y="15821"/>
                      </a:cubicBezTo>
                      <a:cubicBezTo>
                        <a:pt x="0" y="24531"/>
                        <a:pt x="7079" y="31609"/>
                        <a:pt x="15821" y="31609"/>
                      </a:cubicBezTo>
                      <a:cubicBezTo>
                        <a:pt x="24563" y="31609"/>
                        <a:pt x="31641" y="24531"/>
                        <a:pt x="31641" y="15821"/>
                      </a:cubicBezTo>
                      <a:cubicBezTo>
                        <a:pt x="31641" y="7079"/>
                        <a:pt x="24563" y="1"/>
                        <a:pt x="158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" name="Google Shape;425;p19"/>
              <p:cNvGrpSpPr/>
              <p:nvPr/>
            </p:nvGrpSpPr>
            <p:grpSpPr>
              <a:xfrm>
                <a:off x="3387719" y="2709327"/>
                <a:ext cx="180362" cy="447382"/>
                <a:chOff x="3343310" y="4475555"/>
                <a:chExt cx="127717" cy="316753"/>
              </a:xfrm>
            </p:grpSpPr>
            <p:sp>
              <p:nvSpPr>
                <p:cNvPr id="143" name="Google Shape;426;p19"/>
                <p:cNvSpPr/>
                <p:nvPr/>
              </p:nvSpPr>
              <p:spPr>
                <a:xfrm>
                  <a:off x="3343310" y="4535967"/>
                  <a:ext cx="127717" cy="2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5" h="156544" extrusionOk="0">
                      <a:moveTo>
                        <a:pt x="18496" y="1"/>
                      </a:moveTo>
                      <a:cubicBezTo>
                        <a:pt x="8514" y="1"/>
                        <a:pt x="359" y="8123"/>
                        <a:pt x="327" y="18105"/>
                      </a:cubicBezTo>
                      <a:lnTo>
                        <a:pt x="33" y="74537"/>
                      </a:lnTo>
                      <a:cubicBezTo>
                        <a:pt x="0" y="78778"/>
                        <a:pt x="3425" y="82235"/>
                        <a:pt x="7666" y="82268"/>
                      </a:cubicBezTo>
                      <a:lnTo>
                        <a:pt x="7731" y="82268"/>
                      </a:lnTo>
                      <a:cubicBezTo>
                        <a:pt x="11939" y="82268"/>
                        <a:pt x="15364" y="78843"/>
                        <a:pt x="15397" y="74635"/>
                      </a:cubicBezTo>
                      <a:lnTo>
                        <a:pt x="15691" y="18170"/>
                      </a:lnTo>
                      <a:cubicBezTo>
                        <a:pt x="15691" y="17341"/>
                        <a:pt x="16344" y="16668"/>
                        <a:pt x="17166" y="16668"/>
                      </a:cubicBezTo>
                      <a:cubicBezTo>
                        <a:pt x="17185" y="16668"/>
                        <a:pt x="17204" y="16669"/>
                        <a:pt x="17224" y="16669"/>
                      </a:cubicBezTo>
                      <a:cubicBezTo>
                        <a:pt x="18039" y="16669"/>
                        <a:pt x="18724" y="17355"/>
                        <a:pt x="18724" y="18170"/>
                      </a:cubicBezTo>
                      <a:lnTo>
                        <a:pt x="18724" y="147345"/>
                      </a:lnTo>
                      <a:cubicBezTo>
                        <a:pt x="18724" y="152433"/>
                        <a:pt x="22867" y="156543"/>
                        <a:pt x="27956" y="156543"/>
                      </a:cubicBezTo>
                      <a:cubicBezTo>
                        <a:pt x="33044" y="156543"/>
                        <a:pt x="37187" y="152433"/>
                        <a:pt x="37187" y="147345"/>
                      </a:cubicBezTo>
                      <a:lnTo>
                        <a:pt x="37187" y="73656"/>
                      </a:lnTo>
                      <a:lnTo>
                        <a:pt x="41167" y="73656"/>
                      </a:lnTo>
                      <a:lnTo>
                        <a:pt x="41167" y="147345"/>
                      </a:lnTo>
                      <a:cubicBezTo>
                        <a:pt x="41167" y="152433"/>
                        <a:pt x="45277" y="156543"/>
                        <a:pt x="50365" y="156543"/>
                      </a:cubicBezTo>
                      <a:cubicBezTo>
                        <a:pt x="55454" y="156543"/>
                        <a:pt x="59597" y="152433"/>
                        <a:pt x="59597" y="147345"/>
                      </a:cubicBezTo>
                      <a:cubicBezTo>
                        <a:pt x="59597" y="25477"/>
                        <a:pt x="59434" y="95153"/>
                        <a:pt x="59434" y="18300"/>
                      </a:cubicBezTo>
                      <a:cubicBezTo>
                        <a:pt x="59434" y="17420"/>
                        <a:pt x="60119" y="16702"/>
                        <a:pt x="60967" y="16669"/>
                      </a:cubicBezTo>
                      <a:cubicBezTo>
                        <a:pt x="60988" y="16669"/>
                        <a:pt x="61009" y="16668"/>
                        <a:pt x="61030" y="16668"/>
                      </a:cubicBezTo>
                      <a:cubicBezTo>
                        <a:pt x="61882" y="16668"/>
                        <a:pt x="62567" y="17310"/>
                        <a:pt x="62631" y="18170"/>
                      </a:cubicBezTo>
                      <a:lnTo>
                        <a:pt x="62598" y="74570"/>
                      </a:lnTo>
                      <a:cubicBezTo>
                        <a:pt x="62598" y="78810"/>
                        <a:pt x="66023" y="82268"/>
                        <a:pt x="70264" y="82268"/>
                      </a:cubicBezTo>
                      <a:cubicBezTo>
                        <a:pt x="74504" y="82268"/>
                        <a:pt x="77962" y="78843"/>
                        <a:pt x="77962" y="74602"/>
                      </a:cubicBezTo>
                      <a:lnTo>
                        <a:pt x="77994" y="18137"/>
                      </a:lnTo>
                      <a:cubicBezTo>
                        <a:pt x="77994" y="18137"/>
                        <a:pt x="77994" y="18105"/>
                        <a:pt x="77994" y="18105"/>
                      </a:cubicBezTo>
                      <a:cubicBezTo>
                        <a:pt x="77962" y="8123"/>
                        <a:pt x="69807" y="1"/>
                        <a:pt x="59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427;p19"/>
                <p:cNvSpPr/>
                <p:nvPr/>
              </p:nvSpPr>
              <p:spPr>
                <a:xfrm>
                  <a:off x="3381341" y="4475555"/>
                  <a:ext cx="52189" cy="5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1" h="31838" extrusionOk="0">
                      <a:moveTo>
                        <a:pt x="15952" y="1"/>
                      </a:moveTo>
                      <a:cubicBezTo>
                        <a:pt x="7144" y="1"/>
                        <a:pt x="1" y="7112"/>
                        <a:pt x="1" y="15919"/>
                      </a:cubicBezTo>
                      <a:cubicBezTo>
                        <a:pt x="1" y="24694"/>
                        <a:pt x="7144" y="31838"/>
                        <a:pt x="15952" y="31838"/>
                      </a:cubicBezTo>
                      <a:cubicBezTo>
                        <a:pt x="24727" y="31838"/>
                        <a:pt x="31870" y="24694"/>
                        <a:pt x="31870" y="15919"/>
                      </a:cubicBezTo>
                      <a:cubicBezTo>
                        <a:pt x="31870" y="7112"/>
                        <a:pt x="24727" y="1"/>
                        <a:pt x="159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7" name="CasellaDiTesto 146"/>
          <p:cNvSpPr txBox="1"/>
          <p:nvPr/>
        </p:nvSpPr>
        <p:spPr>
          <a:xfrm>
            <a:off x="5651752" y="2916710"/>
            <a:ext cx="303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MEMORIE DURATURE</a:t>
            </a:r>
            <a:endParaRPr lang="it-IT" dirty="0"/>
          </a:p>
        </p:txBody>
      </p:sp>
      <p:grpSp>
        <p:nvGrpSpPr>
          <p:cNvPr id="148" name="Google Shape;396;p19"/>
          <p:cNvGrpSpPr/>
          <p:nvPr/>
        </p:nvGrpSpPr>
        <p:grpSpPr>
          <a:xfrm>
            <a:off x="5399498" y="3652144"/>
            <a:ext cx="3611270" cy="393334"/>
            <a:chOff x="3558802" y="4011427"/>
            <a:chExt cx="1866000" cy="111300"/>
          </a:xfrm>
        </p:grpSpPr>
        <p:sp>
          <p:nvSpPr>
            <p:cNvPr id="149" name="Google Shape;397;p1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8;p19"/>
            <p:cNvSpPr/>
            <p:nvPr/>
          </p:nvSpPr>
          <p:spPr>
            <a:xfrm rot="5400000" flipH="1">
              <a:off x="4436832" y="3134756"/>
              <a:ext cx="110144" cy="186579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419;p19"/>
          <p:cNvGrpSpPr/>
          <p:nvPr/>
        </p:nvGrpSpPr>
        <p:grpSpPr>
          <a:xfrm>
            <a:off x="5002233" y="3526021"/>
            <a:ext cx="655200" cy="655200"/>
            <a:chOff x="3661800" y="2911075"/>
            <a:chExt cx="655200" cy="655200"/>
          </a:xfrm>
        </p:grpSpPr>
        <p:sp>
          <p:nvSpPr>
            <p:cNvPr id="152" name="Google Shape;420;p19"/>
            <p:cNvSpPr/>
            <p:nvPr/>
          </p:nvSpPr>
          <p:spPr>
            <a:xfrm>
              <a:off x="3661800" y="2911075"/>
              <a:ext cx="655200" cy="65520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421;p19"/>
            <p:cNvGrpSpPr/>
            <p:nvPr/>
          </p:nvGrpSpPr>
          <p:grpSpPr>
            <a:xfrm>
              <a:off x="3758647" y="2984235"/>
              <a:ext cx="416261" cy="504289"/>
              <a:chOff x="3198793" y="2709327"/>
              <a:chExt cx="369287" cy="447382"/>
            </a:xfrm>
          </p:grpSpPr>
          <p:grpSp>
            <p:nvGrpSpPr>
              <p:cNvPr id="154" name="Google Shape;422;p19"/>
              <p:cNvGrpSpPr/>
              <p:nvPr/>
            </p:nvGrpSpPr>
            <p:grpSpPr>
              <a:xfrm>
                <a:off x="3198793" y="2723559"/>
                <a:ext cx="219279" cy="433143"/>
                <a:chOff x="3527539" y="4476677"/>
                <a:chExt cx="159232" cy="314510"/>
              </a:xfrm>
            </p:grpSpPr>
            <p:sp>
              <p:nvSpPr>
                <p:cNvPr id="158" name="Google Shape;423;p19"/>
                <p:cNvSpPr/>
                <p:nvPr/>
              </p:nvSpPr>
              <p:spPr>
                <a:xfrm>
                  <a:off x="3527539" y="4536716"/>
                  <a:ext cx="159232" cy="25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1" h="155402" extrusionOk="0">
                      <a:moveTo>
                        <a:pt x="35360" y="0"/>
                      </a:moveTo>
                      <a:cubicBezTo>
                        <a:pt x="27173" y="0"/>
                        <a:pt x="21268" y="5220"/>
                        <a:pt x="17713" y="15527"/>
                      </a:cubicBezTo>
                      <a:cubicBezTo>
                        <a:pt x="15527" y="21921"/>
                        <a:pt x="1533" y="61750"/>
                        <a:pt x="1403" y="62174"/>
                      </a:cubicBezTo>
                      <a:cubicBezTo>
                        <a:pt x="0" y="66121"/>
                        <a:pt x="2088" y="70492"/>
                        <a:pt x="6068" y="71895"/>
                      </a:cubicBezTo>
                      <a:cubicBezTo>
                        <a:pt x="6895" y="72179"/>
                        <a:pt x="7739" y="72315"/>
                        <a:pt x="8570" y="72315"/>
                      </a:cubicBezTo>
                      <a:cubicBezTo>
                        <a:pt x="11735" y="72315"/>
                        <a:pt x="14703" y="70350"/>
                        <a:pt x="15788" y="67197"/>
                      </a:cubicBezTo>
                      <a:cubicBezTo>
                        <a:pt x="16245" y="65925"/>
                        <a:pt x="24661" y="42569"/>
                        <a:pt x="29358" y="29130"/>
                      </a:cubicBezTo>
                      <a:lnTo>
                        <a:pt x="29358" y="29130"/>
                      </a:lnTo>
                      <a:cubicBezTo>
                        <a:pt x="28869" y="33142"/>
                        <a:pt x="30272" y="24824"/>
                        <a:pt x="18431" y="85856"/>
                      </a:cubicBezTo>
                      <a:cubicBezTo>
                        <a:pt x="17941" y="88498"/>
                        <a:pt x="19964" y="90912"/>
                        <a:pt x="22606" y="90912"/>
                      </a:cubicBezTo>
                      <a:lnTo>
                        <a:pt x="28412" y="90912"/>
                      </a:lnTo>
                      <a:lnTo>
                        <a:pt x="28412" y="146235"/>
                      </a:lnTo>
                      <a:cubicBezTo>
                        <a:pt x="28412" y="151291"/>
                        <a:pt x="32522" y="155401"/>
                        <a:pt x="37578" y="155401"/>
                      </a:cubicBezTo>
                      <a:cubicBezTo>
                        <a:pt x="42634" y="155401"/>
                        <a:pt x="46745" y="151291"/>
                        <a:pt x="46745" y="146235"/>
                      </a:cubicBezTo>
                      <a:lnTo>
                        <a:pt x="46745" y="90912"/>
                      </a:lnTo>
                      <a:lnTo>
                        <a:pt x="50692" y="90912"/>
                      </a:lnTo>
                      <a:lnTo>
                        <a:pt x="50692" y="146235"/>
                      </a:lnTo>
                      <a:cubicBezTo>
                        <a:pt x="50692" y="151291"/>
                        <a:pt x="54769" y="155401"/>
                        <a:pt x="59825" y="155401"/>
                      </a:cubicBezTo>
                      <a:cubicBezTo>
                        <a:pt x="64881" y="155401"/>
                        <a:pt x="68991" y="151291"/>
                        <a:pt x="68991" y="146235"/>
                      </a:cubicBezTo>
                      <a:lnTo>
                        <a:pt x="68991" y="90912"/>
                      </a:lnTo>
                      <a:lnTo>
                        <a:pt x="74798" y="90912"/>
                      </a:lnTo>
                      <a:cubicBezTo>
                        <a:pt x="77472" y="90912"/>
                        <a:pt x="79462" y="88498"/>
                        <a:pt x="78973" y="85856"/>
                      </a:cubicBezTo>
                      <a:cubicBezTo>
                        <a:pt x="67262" y="25379"/>
                        <a:pt x="68535" y="32392"/>
                        <a:pt x="68143" y="29130"/>
                      </a:cubicBezTo>
                      <a:lnTo>
                        <a:pt x="68143" y="29130"/>
                      </a:lnTo>
                      <a:cubicBezTo>
                        <a:pt x="72873" y="42667"/>
                        <a:pt x="81028" y="65958"/>
                        <a:pt x="81485" y="67197"/>
                      </a:cubicBezTo>
                      <a:cubicBezTo>
                        <a:pt x="82570" y="70350"/>
                        <a:pt x="85538" y="72315"/>
                        <a:pt x="88687" y="72315"/>
                      </a:cubicBezTo>
                      <a:cubicBezTo>
                        <a:pt x="89513" y="72315"/>
                        <a:pt x="90352" y="72179"/>
                        <a:pt x="91173" y="71895"/>
                      </a:cubicBezTo>
                      <a:cubicBezTo>
                        <a:pt x="95152" y="70492"/>
                        <a:pt x="97240" y="66121"/>
                        <a:pt x="95870" y="62174"/>
                      </a:cubicBezTo>
                      <a:cubicBezTo>
                        <a:pt x="95707" y="61750"/>
                        <a:pt x="81746" y="21921"/>
                        <a:pt x="79560" y="15527"/>
                      </a:cubicBezTo>
                      <a:cubicBezTo>
                        <a:pt x="76005" y="5220"/>
                        <a:pt x="70068" y="0"/>
                        <a:pt x="61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424;p19"/>
                <p:cNvSpPr/>
                <p:nvPr/>
              </p:nvSpPr>
              <p:spPr>
                <a:xfrm>
                  <a:off x="3581381" y="4476677"/>
                  <a:ext cx="51814" cy="5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2" h="31610" extrusionOk="0">
                      <a:moveTo>
                        <a:pt x="15821" y="1"/>
                      </a:moveTo>
                      <a:cubicBezTo>
                        <a:pt x="7079" y="1"/>
                        <a:pt x="0" y="7079"/>
                        <a:pt x="0" y="15821"/>
                      </a:cubicBezTo>
                      <a:cubicBezTo>
                        <a:pt x="0" y="24531"/>
                        <a:pt x="7079" y="31609"/>
                        <a:pt x="15821" y="31609"/>
                      </a:cubicBezTo>
                      <a:cubicBezTo>
                        <a:pt x="24563" y="31609"/>
                        <a:pt x="31641" y="24531"/>
                        <a:pt x="31641" y="15821"/>
                      </a:cubicBezTo>
                      <a:cubicBezTo>
                        <a:pt x="31641" y="7079"/>
                        <a:pt x="24563" y="1"/>
                        <a:pt x="158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425;p19"/>
              <p:cNvGrpSpPr/>
              <p:nvPr/>
            </p:nvGrpSpPr>
            <p:grpSpPr>
              <a:xfrm>
                <a:off x="3387719" y="2709327"/>
                <a:ext cx="180362" cy="447382"/>
                <a:chOff x="3343310" y="4475555"/>
                <a:chExt cx="127717" cy="316753"/>
              </a:xfrm>
            </p:grpSpPr>
            <p:sp>
              <p:nvSpPr>
                <p:cNvPr id="156" name="Google Shape;426;p19"/>
                <p:cNvSpPr/>
                <p:nvPr/>
              </p:nvSpPr>
              <p:spPr>
                <a:xfrm>
                  <a:off x="3343310" y="4535967"/>
                  <a:ext cx="127717" cy="2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5" h="156544" extrusionOk="0">
                      <a:moveTo>
                        <a:pt x="18496" y="1"/>
                      </a:moveTo>
                      <a:cubicBezTo>
                        <a:pt x="8514" y="1"/>
                        <a:pt x="359" y="8123"/>
                        <a:pt x="327" y="18105"/>
                      </a:cubicBezTo>
                      <a:lnTo>
                        <a:pt x="33" y="74537"/>
                      </a:lnTo>
                      <a:cubicBezTo>
                        <a:pt x="0" y="78778"/>
                        <a:pt x="3425" y="82235"/>
                        <a:pt x="7666" y="82268"/>
                      </a:cubicBezTo>
                      <a:lnTo>
                        <a:pt x="7731" y="82268"/>
                      </a:lnTo>
                      <a:cubicBezTo>
                        <a:pt x="11939" y="82268"/>
                        <a:pt x="15364" y="78843"/>
                        <a:pt x="15397" y="74635"/>
                      </a:cubicBezTo>
                      <a:lnTo>
                        <a:pt x="15691" y="18170"/>
                      </a:lnTo>
                      <a:cubicBezTo>
                        <a:pt x="15691" y="17341"/>
                        <a:pt x="16344" y="16668"/>
                        <a:pt x="17166" y="16668"/>
                      </a:cubicBezTo>
                      <a:cubicBezTo>
                        <a:pt x="17185" y="16668"/>
                        <a:pt x="17204" y="16669"/>
                        <a:pt x="17224" y="16669"/>
                      </a:cubicBezTo>
                      <a:cubicBezTo>
                        <a:pt x="18039" y="16669"/>
                        <a:pt x="18724" y="17355"/>
                        <a:pt x="18724" y="18170"/>
                      </a:cubicBezTo>
                      <a:lnTo>
                        <a:pt x="18724" y="147345"/>
                      </a:lnTo>
                      <a:cubicBezTo>
                        <a:pt x="18724" y="152433"/>
                        <a:pt x="22867" y="156543"/>
                        <a:pt x="27956" y="156543"/>
                      </a:cubicBezTo>
                      <a:cubicBezTo>
                        <a:pt x="33044" y="156543"/>
                        <a:pt x="37187" y="152433"/>
                        <a:pt x="37187" y="147345"/>
                      </a:cubicBezTo>
                      <a:lnTo>
                        <a:pt x="37187" y="73656"/>
                      </a:lnTo>
                      <a:lnTo>
                        <a:pt x="41167" y="73656"/>
                      </a:lnTo>
                      <a:lnTo>
                        <a:pt x="41167" y="147345"/>
                      </a:lnTo>
                      <a:cubicBezTo>
                        <a:pt x="41167" y="152433"/>
                        <a:pt x="45277" y="156543"/>
                        <a:pt x="50365" y="156543"/>
                      </a:cubicBezTo>
                      <a:cubicBezTo>
                        <a:pt x="55454" y="156543"/>
                        <a:pt x="59597" y="152433"/>
                        <a:pt x="59597" y="147345"/>
                      </a:cubicBezTo>
                      <a:cubicBezTo>
                        <a:pt x="59597" y="25477"/>
                        <a:pt x="59434" y="95153"/>
                        <a:pt x="59434" y="18300"/>
                      </a:cubicBezTo>
                      <a:cubicBezTo>
                        <a:pt x="59434" y="17420"/>
                        <a:pt x="60119" y="16702"/>
                        <a:pt x="60967" y="16669"/>
                      </a:cubicBezTo>
                      <a:cubicBezTo>
                        <a:pt x="60988" y="16669"/>
                        <a:pt x="61009" y="16668"/>
                        <a:pt x="61030" y="16668"/>
                      </a:cubicBezTo>
                      <a:cubicBezTo>
                        <a:pt x="61882" y="16668"/>
                        <a:pt x="62567" y="17310"/>
                        <a:pt x="62631" y="18170"/>
                      </a:cubicBezTo>
                      <a:lnTo>
                        <a:pt x="62598" y="74570"/>
                      </a:lnTo>
                      <a:cubicBezTo>
                        <a:pt x="62598" y="78810"/>
                        <a:pt x="66023" y="82268"/>
                        <a:pt x="70264" y="82268"/>
                      </a:cubicBezTo>
                      <a:cubicBezTo>
                        <a:pt x="74504" y="82268"/>
                        <a:pt x="77962" y="78843"/>
                        <a:pt x="77962" y="74602"/>
                      </a:cubicBezTo>
                      <a:lnTo>
                        <a:pt x="77994" y="18137"/>
                      </a:lnTo>
                      <a:cubicBezTo>
                        <a:pt x="77994" y="18137"/>
                        <a:pt x="77994" y="18105"/>
                        <a:pt x="77994" y="18105"/>
                      </a:cubicBezTo>
                      <a:cubicBezTo>
                        <a:pt x="77962" y="8123"/>
                        <a:pt x="69807" y="1"/>
                        <a:pt x="59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427;p19"/>
                <p:cNvSpPr/>
                <p:nvPr/>
              </p:nvSpPr>
              <p:spPr>
                <a:xfrm>
                  <a:off x="3381341" y="4475555"/>
                  <a:ext cx="52189" cy="5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1" h="31838" extrusionOk="0">
                      <a:moveTo>
                        <a:pt x="15952" y="1"/>
                      </a:moveTo>
                      <a:cubicBezTo>
                        <a:pt x="7144" y="1"/>
                        <a:pt x="1" y="7112"/>
                        <a:pt x="1" y="15919"/>
                      </a:cubicBezTo>
                      <a:cubicBezTo>
                        <a:pt x="1" y="24694"/>
                        <a:pt x="7144" y="31838"/>
                        <a:pt x="15952" y="31838"/>
                      </a:cubicBezTo>
                      <a:cubicBezTo>
                        <a:pt x="24727" y="31838"/>
                        <a:pt x="31870" y="24694"/>
                        <a:pt x="31870" y="15919"/>
                      </a:cubicBezTo>
                      <a:cubicBezTo>
                        <a:pt x="31870" y="7112"/>
                        <a:pt x="24727" y="1"/>
                        <a:pt x="159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0" name="CasellaDiTesto 159"/>
          <p:cNvSpPr txBox="1"/>
          <p:nvPr/>
        </p:nvSpPr>
        <p:spPr>
          <a:xfrm>
            <a:off x="5633606" y="3658280"/>
            <a:ext cx="281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PIANI FUTURI</a:t>
            </a:r>
            <a:endParaRPr lang="it-IT" dirty="0"/>
          </a:p>
        </p:txBody>
      </p:sp>
      <p:grpSp>
        <p:nvGrpSpPr>
          <p:cNvPr id="161" name="Google Shape;396;p19"/>
          <p:cNvGrpSpPr/>
          <p:nvPr/>
        </p:nvGrpSpPr>
        <p:grpSpPr>
          <a:xfrm>
            <a:off x="1071483" y="2896295"/>
            <a:ext cx="3611270" cy="393334"/>
            <a:chOff x="3558802" y="4011427"/>
            <a:chExt cx="1866000" cy="111300"/>
          </a:xfrm>
        </p:grpSpPr>
        <p:sp>
          <p:nvSpPr>
            <p:cNvPr id="162" name="Google Shape;397;p19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8;p19"/>
            <p:cNvSpPr/>
            <p:nvPr/>
          </p:nvSpPr>
          <p:spPr>
            <a:xfrm rot="5400000" flipH="1">
              <a:off x="4436832" y="3134756"/>
              <a:ext cx="110144" cy="186579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419;p19"/>
          <p:cNvGrpSpPr/>
          <p:nvPr/>
        </p:nvGrpSpPr>
        <p:grpSpPr>
          <a:xfrm>
            <a:off x="674218" y="2770172"/>
            <a:ext cx="655200" cy="655200"/>
            <a:chOff x="3661800" y="2911075"/>
            <a:chExt cx="655200" cy="655200"/>
          </a:xfrm>
        </p:grpSpPr>
        <p:sp>
          <p:nvSpPr>
            <p:cNvPr id="165" name="Google Shape;420;p19"/>
            <p:cNvSpPr/>
            <p:nvPr/>
          </p:nvSpPr>
          <p:spPr>
            <a:xfrm>
              <a:off x="3661800" y="2911075"/>
              <a:ext cx="655200" cy="655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421;p19"/>
            <p:cNvGrpSpPr/>
            <p:nvPr/>
          </p:nvGrpSpPr>
          <p:grpSpPr>
            <a:xfrm>
              <a:off x="3758647" y="2984235"/>
              <a:ext cx="416261" cy="504289"/>
              <a:chOff x="3198793" y="2709327"/>
              <a:chExt cx="369287" cy="447382"/>
            </a:xfrm>
          </p:grpSpPr>
          <p:grpSp>
            <p:nvGrpSpPr>
              <p:cNvPr id="167" name="Google Shape;422;p19"/>
              <p:cNvGrpSpPr/>
              <p:nvPr/>
            </p:nvGrpSpPr>
            <p:grpSpPr>
              <a:xfrm>
                <a:off x="3198793" y="2723559"/>
                <a:ext cx="219279" cy="433143"/>
                <a:chOff x="3527539" y="4476677"/>
                <a:chExt cx="159232" cy="314510"/>
              </a:xfrm>
            </p:grpSpPr>
            <p:sp>
              <p:nvSpPr>
                <p:cNvPr id="171" name="Google Shape;423;p19"/>
                <p:cNvSpPr/>
                <p:nvPr/>
              </p:nvSpPr>
              <p:spPr>
                <a:xfrm>
                  <a:off x="3527539" y="4536716"/>
                  <a:ext cx="159232" cy="254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1" h="155402" extrusionOk="0">
                      <a:moveTo>
                        <a:pt x="35360" y="0"/>
                      </a:moveTo>
                      <a:cubicBezTo>
                        <a:pt x="27173" y="0"/>
                        <a:pt x="21268" y="5220"/>
                        <a:pt x="17713" y="15527"/>
                      </a:cubicBezTo>
                      <a:cubicBezTo>
                        <a:pt x="15527" y="21921"/>
                        <a:pt x="1533" y="61750"/>
                        <a:pt x="1403" y="62174"/>
                      </a:cubicBezTo>
                      <a:cubicBezTo>
                        <a:pt x="0" y="66121"/>
                        <a:pt x="2088" y="70492"/>
                        <a:pt x="6068" y="71895"/>
                      </a:cubicBezTo>
                      <a:cubicBezTo>
                        <a:pt x="6895" y="72179"/>
                        <a:pt x="7739" y="72315"/>
                        <a:pt x="8570" y="72315"/>
                      </a:cubicBezTo>
                      <a:cubicBezTo>
                        <a:pt x="11735" y="72315"/>
                        <a:pt x="14703" y="70350"/>
                        <a:pt x="15788" y="67197"/>
                      </a:cubicBezTo>
                      <a:cubicBezTo>
                        <a:pt x="16245" y="65925"/>
                        <a:pt x="24661" y="42569"/>
                        <a:pt x="29358" y="29130"/>
                      </a:cubicBezTo>
                      <a:lnTo>
                        <a:pt x="29358" y="29130"/>
                      </a:lnTo>
                      <a:cubicBezTo>
                        <a:pt x="28869" y="33142"/>
                        <a:pt x="30272" y="24824"/>
                        <a:pt x="18431" y="85856"/>
                      </a:cubicBezTo>
                      <a:cubicBezTo>
                        <a:pt x="17941" y="88498"/>
                        <a:pt x="19964" y="90912"/>
                        <a:pt x="22606" y="90912"/>
                      </a:cubicBezTo>
                      <a:lnTo>
                        <a:pt x="28412" y="90912"/>
                      </a:lnTo>
                      <a:lnTo>
                        <a:pt x="28412" y="146235"/>
                      </a:lnTo>
                      <a:cubicBezTo>
                        <a:pt x="28412" y="151291"/>
                        <a:pt x="32522" y="155401"/>
                        <a:pt x="37578" y="155401"/>
                      </a:cubicBezTo>
                      <a:cubicBezTo>
                        <a:pt x="42634" y="155401"/>
                        <a:pt x="46745" y="151291"/>
                        <a:pt x="46745" y="146235"/>
                      </a:cubicBezTo>
                      <a:lnTo>
                        <a:pt x="46745" y="90912"/>
                      </a:lnTo>
                      <a:lnTo>
                        <a:pt x="50692" y="90912"/>
                      </a:lnTo>
                      <a:lnTo>
                        <a:pt x="50692" y="146235"/>
                      </a:lnTo>
                      <a:cubicBezTo>
                        <a:pt x="50692" y="151291"/>
                        <a:pt x="54769" y="155401"/>
                        <a:pt x="59825" y="155401"/>
                      </a:cubicBezTo>
                      <a:cubicBezTo>
                        <a:pt x="64881" y="155401"/>
                        <a:pt x="68991" y="151291"/>
                        <a:pt x="68991" y="146235"/>
                      </a:cubicBezTo>
                      <a:lnTo>
                        <a:pt x="68991" y="90912"/>
                      </a:lnTo>
                      <a:lnTo>
                        <a:pt x="74798" y="90912"/>
                      </a:lnTo>
                      <a:cubicBezTo>
                        <a:pt x="77472" y="90912"/>
                        <a:pt x="79462" y="88498"/>
                        <a:pt x="78973" y="85856"/>
                      </a:cubicBezTo>
                      <a:cubicBezTo>
                        <a:pt x="67262" y="25379"/>
                        <a:pt x="68535" y="32392"/>
                        <a:pt x="68143" y="29130"/>
                      </a:cubicBezTo>
                      <a:lnTo>
                        <a:pt x="68143" y="29130"/>
                      </a:lnTo>
                      <a:cubicBezTo>
                        <a:pt x="72873" y="42667"/>
                        <a:pt x="81028" y="65958"/>
                        <a:pt x="81485" y="67197"/>
                      </a:cubicBezTo>
                      <a:cubicBezTo>
                        <a:pt x="82570" y="70350"/>
                        <a:pt x="85538" y="72315"/>
                        <a:pt x="88687" y="72315"/>
                      </a:cubicBezTo>
                      <a:cubicBezTo>
                        <a:pt x="89513" y="72315"/>
                        <a:pt x="90352" y="72179"/>
                        <a:pt x="91173" y="71895"/>
                      </a:cubicBezTo>
                      <a:cubicBezTo>
                        <a:pt x="95152" y="70492"/>
                        <a:pt x="97240" y="66121"/>
                        <a:pt x="95870" y="62174"/>
                      </a:cubicBezTo>
                      <a:cubicBezTo>
                        <a:pt x="95707" y="61750"/>
                        <a:pt x="81746" y="21921"/>
                        <a:pt x="79560" y="15527"/>
                      </a:cubicBezTo>
                      <a:cubicBezTo>
                        <a:pt x="76005" y="5220"/>
                        <a:pt x="70068" y="0"/>
                        <a:pt x="619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424;p19"/>
                <p:cNvSpPr/>
                <p:nvPr/>
              </p:nvSpPr>
              <p:spPr>
                <a:xfrm>
                  <a:off x="3581381" y="4476677"/>
                  <a:ext cx="51814" cy="5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2" h="31610" extrusionOk="0">
                      <a:moveTo>
                        <a:pt x="15821" y="1"/>
                      </a:moveTo>
                      <a:cubicBezTo>
                        <a:pt x="7079" y="1"/>
                        <a:pt x="0" y="7079"/>
                        <a:pt x="0" y="15821"/>
                      </a:cubicBezTo>
                      <a:cubicBezTo>
                        <a:pt x="0" y="24531"/>
                        <a:pt x="7079" y="31609"/>
                        <a:pt x="15821" y="31609"/>
                      </a:cubicBezTo>
                      <a:cubicBezTo>
                        <a:pt x="24563" y="31609"/>
                        <a:pt x="31641" y="24531"/>
                        <a:pt x="31641" y="15821"/>
                      </a:cubicBezTo>
                      <a:cubicBezTo>
                        <a:pt x="31641" y="7079"/>
                        <a:pt x="24563" y="1"/>
                        <a:pt x="158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" name="Google Shape;425;p19"/>
              <p:cNvGrpSpPr/>
              <p:nvPr/>
            </p:nvGrpSpPr>
            <p:grpSpPr>
              <a:xfrm>
                <a:off x="3387719" y="2709327"/>
                <a:ext cx="180362" cy="447382"/>
                <a:chOff x="3343310" y="4475555"/>
                <a:chExt cx="127717" cy="316753"/>
              </a:xfrm>
            </p:grpSpPr>
            <p:sp>
              <p:nvSpPr>
                <p:cNvPr id="169" name="Google Shape;426;p19"/>
                <p:cNvSpPr/>
                <p:nvPr/>
              </p:nvSpPr>
              <p:spPr>
                <a:xfrm>
                  <a:off x="3343310" y="4535967"/>
                  <a:ext cx="127717" cy="2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95" h="156544" extrusionOk="0">
                      <a:moveTo>
                        <a:pt x="18496" y="1"/>
                      </a:moveTo>
                      <a:cubicBezTo>
                        <a:pt x="8514" y="1"/>
                        <a:pt x="359" y="8123"/>
                        <a:pt x="327" y="18105"/>
                      </a:cubicBezTo>
                      <a:lnTo>
                        <a:pt x="33" y="74537"/>
                      </a:lnTo>
                      <a:cubicBezTo>
                        <a:pt x="0" y="78778"/>
                        <a:pt x="3425" y="82235"/>
                        <a:pt x="7666" y="82268"/>
                      </a:cubicBezTo>
                      <a:lnTo>
                        <a:pt x="7731" y="82268"/>
                      </a:lnTo>
                      <a:cubicBezTo>
                        <a:pt x="11939" y="82268"/>
                        <a:pt x="15364" y="78843"/>
                        <a:pt x="15397" y="74635"/>
                      </a:cubicBezTo>
                      <a:lnTo>
                        <a:pt x="15691" y="18170"/>
                      </a:lnTo>
                      <a:cubicBezTo>
                        <a:pt x="15691" y="17341"/>
                        <a:pt x="16344" y="16668"/>
                        <a:pt x="17166" y="16668"/>
                      </a:cubicBezTo>
                      <a:cubicBezTo>
                        <a:pt x="17185" y="16668"/>
                        <a:pt x="17204" y="16669"/>
                        <a:pt x="17224" y="16669"/>
                      </a:cubicBezTo>
                      <a:cubicBezTo>
                        <a:pt x="18039" y="16669"/>
                        <a:pt x="18724" y="17355"/>
                        <a:pt x="18724" y="18170"/>
                      </a:cubicBezTo>
                      <a:lnTo>
                        <a:pt x="18724" y="147345"/>
                      </a:lnTo>
                      <a:cubicBezTo>
                        <a:pt x="18724" y="152433"/>
                        <a:pt x="22867" y="156543"/>
                        <a:pt x="27956" y="156543"/>
                      </a:cubicBezTo>
                      <a:cubicBezTo>
                        <a:pt x="33044" y="156543"/>
                        <a:pt x="37187" y="152433"/>
                        <a:pt x="37187" y="147345"/>
                      </a:cubicBezTo>
                      <a:lnTo>
                        <a:pt x="37187" y="73656"/>
                      </a:lnTo>
                      <a:lnTo>
                        <a:pt x="41167" y="73656"/>
                      </a:lnTo>
                      <a:lnTo>
                        <a:pt x="41167" y="147345"/>
                      </a:lnTo>
                      <a:cubicBezTo>
                        <a:pt x="41167" y="152433"/>
                        <a:pt x="45277" y="156543"/>
                        <a:pt x="50365" y="156543"/>
                      </a:cubicBezTo>
                      <a:cubicBezTo>
                        <a:pt x="55454" y="156543"/>
                        <a:pt x="59597" y="152433"/>
                        <a:pt x="59597" y="147345"/>
                      </a:cubicBezTo>
                      <a:cubicBezTo>
                        <a:pt x="59597" y="25477"/>
                        <a:pt x="59434" y="95153"/>
                        <a:pt x="59434" y="18300"/>
                      </a:cubicBezTo>
                      <a:cubicBezTo>
                        <a:pt x="59434" y="17420"/>
                        <a:pt x="60119" y="16702"/>
                        <a:pt x="60967" y="16669"/>
                      </a:cubicBezTo>
                      <a:cubicBezTo>
                        <a:pt x="60988" y="16669"/>
                        <a:pt x="61009" y="16668"/>
                        <a:pt x="61030" y="16668"/>
                      </a:cubicBezTo>
                      <a:cubicBezTo>
                        <a:pt x="61882" y="16668"/>
                        <a:pt x="62567" y="17310"/>
                        <a:pt x="62631" y="18170"/>
                      </a:cubicBezTo>
                      <a:lnTo>
                        <a:pt x="62598" y="74570"/>
                      </a:lnTo>
                      <a:cubicBezTo>
                        <a:pt x="62598" y="78810"/>
                        <a:pt x="66023" y="82268"/>
                        <a:pt x="70264" y="82268"/>
                      </a:cubicBezTo>
                      <a:cubicBezTo>
                        <a:pt x="74504" y="82268"/>
                        <a:pt x="77962" y="78843"/>
                        <a:pt x="77962" y="74602"/>
                      </a:cubicBezTo>
                      <a:lnTo>
                        <a:pt x="77994" y="18137"/>
                      </a:lnTo>
                      <a:cubicBezTo>
                        <a:pt x="77994" y="18137"/>
                        <a:pt x="77994" y="18105"/>
                        <a:pt x="77994" y="18105"/>
                      </a:cubicBezTo>
                      <a:cubicBezTo>
                        <a:pt x="77962" y="8123"/>
                        <a:pt x="69807" y="1"/>
                        <a:pt x="59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427;p19"/>
                <p:cNvSpPr/>
                <p:nvPr/>
              </p:nvSpPr>
              <p:spPr>
                <a:xfrm>
                  <a:off x="3381341" y="4475555"/>
                  <a:ext cx="52189" cy="5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1" h="31838" extrusionOk="0">
                      <a:moveTo>
                        <a:pt x="15952" y="1"/>
                      </a:moveTo>
                      <a:cubicBezTo>
                        <a:pt x="7144" y="1"/>
                        <a:pt x="1" y="7112"/>
                        <a:pt x="1" y="15919"/>
                      </a:cubicBezTo>
                      <a:cubicBezTo>
                        <a:pt x="1" y="24694"/>
                        <a:pt x="7144" y="31838"/>
                        <a:pt x="15952" y="31838"/>
                      </a:cubicBezTo>
                      <a:cubicBezTo>
                        <a:pt x="24727" y="31838"/>
                        <a:pt x="31870" y="24694"/>
                        <a:pt x="31870" y="15919"/>
                      </a:cubicBezTo>
                      <a:cubicBezTo>
                        <a:pt x="31870" y="7112"/>
                        <a:pt x="24727" y="1"/>
                        <a:pt x="159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0" name="CasellaDiTesto 119"/>
          <p:cNvSpPr txBox="1"/>
          <p:nvPr/>
        </p:nvSpPr>
        <p:spPr>
          <a:xfrm>
            <a:off x="1240573" y="2917098"/>
            <a:ext cx="280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ABILITÀ LINGUISTICHE</a:t>
            </a:r>
            <a:endParaRPr lang="it-IT" dirty="0"/>
          </a:p>
        </p:txBody>
      </p:sp>
      <p:pic>
        <p:nvPicPr>
          <p:cNvPr id="173" name="Immagin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073" y="6231711"/>
            <a:ext cx="96325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814" y="2514420"/>
            <a:ext cx="682811" cy="68890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-11363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7666" y="133417"/>
            <a:ext cx="8596668" cy="1320800"/>
          </a:xfrm>
        </p:spPr>
        <p:txBody>
          <a:bodyPr/>
          <a:lstStyle/>
          <a:p>
            <a:pPr algn="ctr"/>
            <a:r>
              <a:rPr lang="it-IT" dirty="0" smtClean="0"/>
              <a:t>LE PROSSIME TAPPE </a:t>
            </a:r>
            <a:br>
              <a:rPr lang="it-IT" dirty="0" smtClean="0"/>
            </a:br>
            <a:r>
              <a:rPr lang="it-IT" dirty="0" smtClean="0"/>
              <a:t>ESTATE 2024</a:t>
            </a:r>
            <a:endParaRPr lang="it-IT" dirty="0"/>
          </a:p>
        </p:txBody>
      </p:sp>
      <p:sp>
        <p:nvSpPr>
          <p:cNvPr id="7" name="Google Shape;561;p22"/>
          <p:cNvSpPr/>
          <p:nvPr/>
        </p:nvSpPr>
        <p:spPr>
          <a:xfrm>
            <a:off x="3819842" y="1888202"/>
            <a:ext cx="6605100" cy="818926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61;p22"/>
          <p:cNvSpPr/>
          <p:nvPr/>
        </p:nvSpPr>
        <p:spPr>
          <a:xfrm>
            <a:off x="3823218" y="2939289"/>
            <a:ext cx="6605100" cy="818926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61;p22"/>
          <p:cNvSpPr/>
          <p:nvPr/>
        </p:nvSpPr>
        <p:spPr>
          <a:xfrm>
            <a:off x="3843501" y="3985367"/>
            <a:ext cx="6605100" cy="818926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61;p22"/>
          <p:cNvSpPr/>
          <p:nvPr/>
        </p:nvSpPr>
        <p:spPr>
          <a:xfrm>
            <a:off x="3737205" y="5044552"/>
            <a:ext cx="6711396" cy="818926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47;p22"/>
          <p:cNvSpPr/>
          <p:nvPr/>
        </p:nvSpPr>
        <p:spPr>
          <a:xfrm>
            <a:off x="1500792" y="1822365"/>
            <a:ext cx="4291757" cy="405663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2" name="Google Shape;876;p22"/>
          <p:cNvGrpSpPr/>
          <p:nvPr/>
        </p:nvGrpSpPr>
        <p:grpSpPr>
          <a:xfrm>
            <a:off x="1566447" y="1862675"/>
            <a:ext cx="4324073" cy="3979572"/>
            <a:chOff x="6015522" y="3714217"/>
            <a:chExt cx="555085" cy="519855"/>
          </a:xfrm>
        </p:grpSpPr>
        <p:grpSp>
          <p:nvGrpSpPr>
            <p:cNvPr id="13" name="Google Shape;877;p22"/>
            <p:cNvGrpSpPr/>
            <p:nvPr/>
          </p:nvGrpSpPr>
          <p:grpSpPr>
            <a:xfrm>
              <a:off x="6036094" y="3716980"/>
              <a:ext cx="529822" cy="510481"/>
              <a:chOff x="3148311" y="-545634"/>
              <a:chExt cx="1006118" cy="969573"/>
            </a:xfrm>
          </p:grpSpPr>
          <p:sp>
            <p:nvSpPr>
              <p:cNvPr id="15" name="Google Shape;878;p22"/>
              <p:cNvSpPr/>
              <p:nvPr/>
            </p:nvSpPr>
            <p:spPr>
              <a:xfrm>
                <a:off x="3497808" y="-545634"/>
                <a:ext cx="152012" cy="12208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79;p22"/>
              <p:cNvSpPr/>
              <p:nvPr/>
            </p:nvSpPr>
            <p:spPr>
              <a:xfrm>
                <a:off x="3779659" y="-441254"/>
                <a:ext cx="74264" cy="69794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0;p22"/>
              <p:cNvSpPr/>
              <p:nvPr/>
            </p:nvSpPr>
            <p:spPr>
              <a:xfrm>
                <a:off x="3658562" y="-488295"/>
                <a:ext cx="47632" cy="25284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81;p22"/>
              <p:cNvSpPr/>
              <p:nvPr/>
            </p:nvSpPr>
            <p:spPr>
              <a:xfrm>
                <a:off x="3773239" y="-411709"/>
                <a:ext cx="34223" cy="31496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82;p22"/>
              <p:cNvSpPr/>
              <p:nvPr/>
            </p:nvSpPr>
            <p:spPr>
              <a:xfrm>
                <a:off x="3780622" y="-526397"/>
                <a:ext cx="373807" cy="846204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83;p22"/>
              <p:cNvSpPr/>
              <p:nvPr/>
            </p:nvSpPr>
            <p:spPr>
              <a:xfrm>
                <a:off x="3352414" y="12491"/>
                <a:ext cx="353584" cy="411448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84;p22"/>
              <p:cNvSpPr/>
              <p:nvPr/>
            </p:nvSpPr>
            <p:spPr>
              <a:xfrm>
                <a:off x="3289631" y="-66747"/>
                <a:ext cx="64547" cy="26511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85;p22"/>
              <p:cNvSpPr/>
              <p:nvPr/>
            </p:nvSpPr>
            <p:spPr>
              <a:xfrm>
                <a:off x="3368156" y="-47247"/>
                <a:ext cx="67855" cy="22556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86;p22"/>
              <p:cNvSpPr/>
              <p:nvPr/>
            </p:nvSpPr>
            <p:spPr>
              <a:xfrm>
                <a:off x="3466707" y="-328516"/>
                <a:ext cx="37532" cy="23334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87;p22"/>
              <p:cNvSpPr/>
              <p:nvPr/>
            </p:nvSpPr>
            <p:spPr>
              <a:xfrm>
                <a:off x="3148311" y="-512013"/>
                <a:ext cx="344841" cy="575576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888;p22"/>
            <p:cNvSpPr/>
            <p:nvPr/>
          </p:nvSpPr>
          <p:spPr>
            <a:xfrm>
              <a:off x="6015522" y="3714217"/>
              <a:ext cx="555085" cy="519855"/>
            </a:xfrm>
            <a:custGeom>
              <a:avLst/>
              <a:gdLst/>
              <a:ahLst/>
              <a:cxnLst/>
              <a:rect l="l" t="t" r="r" b="b"/>
              <a:pathLst>
                <a:path w="96649" h="89534" extrusionOk="0">
                  <a:moveTo>
                    <a:pt x="48671" y="444"/>
                  </a:moveTo>
                  <a:cubicBezTo>
                    <a:pt x="70814" y="444"/>
                    <a:pt x="90084" y="16342"/>
                    <a:pt x="93207" y="38415"/>
                  </a:cubicBezTo>
                  <a:cubicBezTo>
                    <a:pt x="96649" y="62635"/>
                    <a:pt x="79314" y="85116"/>
                    <a:pt x="54526" y="88629"/>
                  </a:cubicBezTo>
                  <a:cubicBezTo>
                    <a:pt x="52344" y="88930"/>
                    <a:pt x="50161" y="89090"/>
                    <a:pt x="47961" y="89090"/>
                  </a:cubicBezTo>
                  <a:cubicBezTo>
                    <a:pt x="25817" y="89090"/>
                    <a:pt x="6548" y="73192"/>
                    <a:pt x="3425" y="51119"/>
                  </a:cubicBezTo>
                  <a:cubicBezTo>
                    <a:pt x="1" y="26899"/>
                    <a:pt x="17318" y="4418"/>
                    <a:pt x="42123" y="905"/>
                  </a:cubicBezTo>
                  <a:cubicBezTo>
                    <a:pt x="44288" y="586"/>
                    <a:pt x="46470" y="444"/>
                    <a:pt x="48671" y="444"/>
                  </a:cubicBezTo>
                  <a:close/>
                  <a:moveTo>
                    <a:pt x="48746" y="0"/>
                  </a:moveTo>
                  <a:cubicBezTo>
                    <a:pt x="48721" y="0"/>
                    <a:pt x="48696" y="0"/>
                    <a:pt x="48671" y="0"/>
                  </a:cubicBezTo>
                  <a:cubicBezTo>
                    <a:pt x="46453" y="0"/>
                    <a:pt x="44253" y="160"/>
                    <a:pt x="42052" y="462"/>
                  </a:cubicBezTo>
                  <a:cubicBezTo>
                    <a:pt x="36002" y="1313"/>
                    <a:pt x="30164" y="3336"/>
                    <a:pt x="24895" y="6441"/>
                  </a:cubicBezTo>
                  <a:cubicBezTo>
                    <a:pt x="19838" y="9404"/>
                    <a:pt x="15402" y="13326"/>
                    <a:pt x="11835" y="17974"/>
                  </a:cubicBezTo>
                  <a:cubicBezTo>
                    <a:pt x="8269" y="22570"/>
                    <a:pt x="5643" y="27822"/>
                    <a:pt x="4099" y="33447"/>
                  </a:cubicBezTo>
                  <a:cubicBezTo>
                    <a:pt x="2520" y="39213"/>
                    <a:pt x="2130" y="45246"/>
                    <a:pt x="2981" y="51190"/>
                  </a:cubicBezTo>
                  <a:cubicBezTo>
                    <a:pt x="4507" y="61925"/>
                    <a:pt x="9955" y="71737"/>
                    <a:pt x="18276" y="78728"/>
                  </a:cubicBezTo>
                  <a:cubicBezTo>
                    <a:pt x="26561" y="85703"/>
                    <a:pt x="37054" y="89534"/>
                    <a:pt x="47886" y="89534"/>
                  </a:cubicBezTo>
                  <a:cubicBezTo>
                    <a:pt x="47911" y="89534"/>
                    <a:pt x="47936" y="89534"/>
                    <a:pt x="47961" y="89534"/>
                  </a:cubicBezTo>
                  <a:cubicBezTo>
                    <a:pt x="50179" y="89534"/>
                    <a:pt x="52397" y="89374"/>
                    <a:pt x="54579" y="89072"/>
                  </a:cubicBezTo>
                  <a:cubicBezTo>
                    <a:pt x="60647" y="88221"/>
                    <a:pt x="66467" y="86198"/>
                    <a:pt x="71737" y="83093"/>
                  </a:cubicBezTo>
                  <a:cubicBezTo>
                    <a:pt x="76794" y="80112"/>
                    <a:pt x="81230" y="76208"/>
                    <a:pt x="84796" y="71560"/>
                  </a:cubicBezTo>
                  <a:cubicBezTo>
                    <a:pt x="88363" y="66964"/>
                    <a:pt x="90989" y="61712"/>
                    <a:pt x="92532" y="56105"/>
                  </a:cubicBezTo>
                  <a:cubicBezTo>
                    <a:pt x="94112" y="50321"/>
                    <a:pt x="94502" y="44288"/>
                    <a:pt x="93650" y="38362"/>
                  </a:cubicBezTo>
                  <a:cubicBezTo>
                    <a:pt x="92124" y="27609"/>
                    <a:pt x="86677" y="17797"/>
                    <a:pt x="78355" y="10824"/>
                  </a:cubicBezTo>
                  <a:cubicBezTo>
                    <a:pt x="70071" y="3831"/>
                    <a:pt x="59578" y="0"/>
                    <a:pt x="48746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889;p22"/>
          <p:cNvGrpSpPr/>
          <p:nvPr/>
        </p:nvGrpSpPr>
        <p:grpSpPr>
          <a:xfrm>
            <a:off x="3225505" y="3260287"/>
            <a:ext cx="1519700" cy="1456125"/>
            <a:chOff x="706675" y="-487312"/>
            <a:chExt cx="1519700" cy="1456125"/>
          </a:xfrm>
        </p:grpSpPr>
        <p:sp>
          <p:nvSpPr>
            <p:cNvPr id="26" name="Google Shape;890;p22"/>
            <p:cNvSpPr/>
            <p:nvPr/>
          </p:nvSpPr>
          <p:spPr>
            <a:xfrm>
              <a:off x="775850" y="-418237"/>
              <a:ext cx="1450525" cy="1387050"/>
            </a:xfrm>
            <a:custGeom>
              <a:avLst/>
              <a:gdLst/>
              <a:ahLst/>
              <a:cxnLst/>
              <a:rect l="l" t="t" r="r" b="b"/>
              <a:pathLst>
                <a:path w="58021" h="55482" extrusionOk="0">
                  <a:moveTo>
                    <a:pt x="36288" y="49010"/>
                  </a:moveTo>
                  <a:lnTo>
                    <a:pt x="36323" y="49045"/>
                  </a:lnTo>
                  <a:cubicBezTo>
                    <a:pt x="36233" y="49063"/>
                    <a:pt x="36157" y="49074"/>
                    <a:pt x="36124" y="49074"/>
                  </a:cubicBezTo>
                  <a:cubicBezTo>
                    <a:pt x="36080" y="49074"/>
                    <a:pt x="36113" y="49055"/>
                    <a:pt x="36288" y="49010"/>
                  </a:cubicBezTo>
                  <a:close/>
                  <a:moveTo>
                    <a:pt x="9118" y="1"/>
                  </a:moveTo>
                  <a:cubicBezTo>
                    <a:pt x="7699" y="1"/>
                    <a:pt x="6303" y="303"/>
                    <a:pt x="4964" y="995"/>
                  </a:cubicBezTo>
                  <a:cubicBezTo>
                    <a:pt x="3734" y="1434"/>
                    <a:pt x="2767" y="2400"/>
                    <a:pt x="2328" y="3586"/>
                  </a:cubicBezTo>
                  <a:cubicBezTo>
                    <a:pt x="0" y="8022"/>
                    <a:pt x="2196" y="12678"/>
                    <a:pt x="4788" y="16938"/>
                  </a:cubicBezTo>
                  <a:cubicBezTo>
                    <a:pt x="6149" y="19090"/>
                    <a:pt x="7687" y="21067"/>
                    <a:pt x="9400" y="22912"/>
                  </a:cubicBezTo>
                  <a:cubicBezTo>
                    <a:pt x="8038" y="23746"/>
                    <a:pt x="7028" y="25064"/>
                    <a:pt x="6633" y="26601"/>
                  </a:cubicBezTo>
                  <a:cubicBezTo>
                    <a:pt x="6193" y="28138"/>
                    <a:pt x="6413" y="29807"/>
                    <a:pt x="7204" y="31169"/>
                  </a:cubicBezTo>
                  <a:cubicBezTo>
                    <a:pt x="5666" y="32003"/>
                    <a:pt x="4568" y="33409"/>
                    <a:pt x="4173" y="35078"/>
                  </a:cubicBezTo>
                  <a:cubicBezTo>
                    <a:pt x="3426" y="37933"/>
                    <a:pt x="4744" y="40085"/>
                    <a:pt x="6501" y="41974"/>
                  </a:cubicBezTo>
                  <a:cubicBezTo>
                    <a:pt x="5578" y="45268"/>
                    <a:pt x="4832" y="48430"/>
                    <a:pt x="7511" y="51329"/>
                  </a:cubicBezTo>
                  <a:cubicBezTo>
                    <a:pt x="9245" y="53211"/>
                    <a:pt x="11214" y="54177"/>
                    <a:pt x="13123" y="54177"/>
                  </a:cubicBezTo>
                  <a:cubicBezTo>
                    <a:pt x="15177" y="54177"/>
                    <a:pt x="17163" y="53058"/>
                    <a:pt x="18711" y="50758"/>
                  </a:cubicBezTo>
                  <a:cubicBezTo>
                    <a:pt x="21434" y="46717"/>
                    <a:pt x="24069" y="42632"/>
                    <a:pt x="26705" y="38548"/>
                  </a:cubicBezTo>
                  <a:lnTo>
                    <a:pt x="32019" y="42940"/>
                  </a:lnTo>
                  <a:cubicBezTo>
                    <a:pt x="31668" y="44082"/>
                    <a:pt x="31404" y="45224"/>
                    <a:pt x="31360" y="46366"/>
                  </a:cubicBezTo>
                  <a:cubicBezTo>
                    <a:pt x="31229" y="49440"/>
                    <a:pt x="33161" y="51988"/>
                    <a:pt x="35401" y="53920"/>
                  </a:cubicBezTo>
                  <a:cubicBezTo>
                    <a:pt x="36608" y="54976"/>
                    <a:pt x="37961" y="55482"/>
                    <a:pt x="39289" y="55482"/>
                  </a:cubicBezTo>
                  <a:cubicBezTo>
                    <a:pt x="41054" y="55482"/>
                    <a:pt x="42776" y="54589"/>
                    <a:pt x="44054" y="52910"/>
                  </a:cubicBezTo>
                  <a:cubicBezTo>
                    <a:pt x="44493" y="52339"/>
                    <a:pt x="44888" y="51724"/>
                    <a:pt x="45327" y="51153"/>
                  </a:cubicBezTo>
                  <a:cubicBezTo>
                    <a:pt x="45681" y="51214"/>
                    <a:pt x="46037" y="51244"/>
                    <a:pt x="46391" y="51244"/>
                  </a:cubicBezTo>
                  <a:cubicBezTo>
                    <a:pt x="47837" y="51244"/>
                    <a:pt x="49249" y="50744"/>
                    <a:pt x="50378" y="49792"/>
                  </a:cubicBezTo>
                  <a:cubicBezTo>
                    <a:pt x="52047" y="48342"/>
                    <a:pt x="52838" y="46190"/>
                    <a:pt x="52487" y="43994"/>
                  </a:cubicBezTo>
                  <a:cubicBezTo>
                    <a:pt x="53102" y="43599"/>
                    <a:pt x="53673" y="43159"/>
                    <a:pt x="54287" y="42720"/>
                  </a:cubicBezTo>
                  <a:cubicBezTo>
                    <a:pt x="57274" y="40480"/>
                    <a:pt x="57713" y="36835"/>
                    <a:pt x="55254" y="34024"/>
                  </a:cubicBezTo>
                  <a:cubicBezTo>
                    <a:pt x="53322" y="31877"/>
                    <a:pt x="50970" y="30024"/>
                    <a:pt x="47952" y="30024"/>
                  </a:cubicBezTo>
                  <a:cubicBezTo>
                    <a:pt x="47883" y="30024"/>
                    <a:pt x="47813" y="30025"/>
                    <a:pt x="47743" y="30027"/>
                  </a:cubicBezTo>
                  <a:cubicBezTo>
                    <a:pt x="46601" y="30115"/>
                    <a:pt x="45459" y="30334"/>
                    <a:pt x="44317" y="30686"/>
                  </a:cubicBezTo>
                  <a:lnTo>
                    <a:pt x="39662" y="25108"/>
                  </a:lnTo>
                  <a:lnTo>
                    <a:pt x="52750" y="16543"/>
                  </a:lnTo>
                  <a:cubicBezTo>
                    <a:pt x="53848" y="15928"/>
                    <a:pt x="54814" y="15181"/>
                    <a:pt x="55649" y="14259"/>
                  </a:cubicBezTo>
                  <a:cubicBezTo>
                    <a:pt x="58021" y="11316"/>
                    <a:pt x="56835" y="7847"/>
                    <a:pt x="54463" y="5475"/>
                  </a:cubicBezTo>
                  <a:cubicBezTo>
                    <a:pt x="52730" y="3742"/>
                    <a:pt x="50970" y="3162"/>
                    <a:pt x="49145" y="3162"/>
                  </a:cubicBezTo>
                  <a:cubicBezTo>
                    <a:pt x="47686" y="3162"/>
                    <a:pt x="46186" y="3533"/>
                    <a:pt x="44625" y="3981"/>
                  </a:cubicBezTo>
                  <a:cubicBezTo>
                    <a:pt x="43104" y="2570"/>
                    <a:pt x="41435" y="1397"/>
                    <a:pt x="39321" y="1397"/>
                  </a:cubicBezTo>
                  <a:cubicBezTo>
                    <a:pt x="38870" y="1397"/>
                    <a:pt x="38399" y="1450"/>
                    <a:pt x="37905" y="1566"/>
                  </a:cubicBezTo>
                  <a:cubicBezTo>
                    <a:pt x="36148" y="1961"/>
                    <a:pt x="34654" y="3059"/>
                    <a:pt x="33776" y="4640"/>
                  </a:cubicBezTo>
                  <a:cubicBezTo>
                    <a:pt x="32870" y="4131"/>
                    <a:pt x="31837" y="3858"/>
                    <a:pt x="30805" y="3858"/>
                  </a:cubicBezTo>
                  <a:cubicBezTo>
                    <a:pt x="30236" y="3858"/>
                    <a:pt x="29667" y="3941"/>
                    <a:pt x="29120" y="4113"/>
                  </a:cubicBezTo>
                  <a:cubicBezTo>
                    <a:pt x="26968" y="4684"/>
                    <a:pt x="25299" y="6397"/>
                    <a:pt x="24772" y="8549"/>
                  </a:cubicBezTo>
                  <a:cubicBezTo>
                    <a:pt x="20510" y="4567"/>
                    <a:pt x="14636" y="1"/>
                    <a:pt x="9118" y="1"/>
                  </a:cubicBezTo>
                  <a:close/>
                </a:path>
              </a:pathLst>
            </a:custGeom>
            <a:solidFill>
              <a:srgbClr val="C0B3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91;p22"/>
            <p:cNvSpPr/>
            <p:nvPr/>
          </p:nvSpPr>
          <p:spPr>
            <a:xfrm>
              <a:off x="706675" y="-487312"/>
              <a:ext cx="1450525" cy="1387300"/>
            </a:xfrm>
            <a:custGeom>
              <a:avLst/>
              <a:gdLst/>
              <a:ahLst/>
              <a:cxnLst/>
              <a:rect l="l" t="t" r="r" b="b"/>
              <a:pathLst>
                <a:path w="58021" h="55492" extrusionOk="0">
                  <a:moveTo>
                    <a:pt x="36323" y="48997"/>
                  </a:moveTo>
                  <a:lnTo>
                    <a:pt x="36367" y="49041"/>
                  </a:lnTo>
                  <a:cubicBezTo>
                    <a:pt x="36269" y="49080"/>
                    <a:pt x="36188" y="49102"/>
                    <a:pt x="36156" y="49102"/>
                  </a:cubicBezTo>
                  <a:cubicBezTo>
                    <a:pt x="36118" y="49102"/>
                    <a:pt x="36154" y="49070"/>
                    <a:pt x="36323" y="48997"/>
                  </a:cubicBezTo>
                  <a:close/>
                  <a:moveTo>
                    <a:pt x="9100" y="1"/>
                  </a:moveTo>
                  <a:cubicBezTo>
                    <a:pt x="7687" y="1"/>
                    <a:pt x="6297" y="302"/>
                    <a:pt x="4963" y="991"/>
                  </a:cubicBezTo>
                  <a:cubicBezTo>
                    <a:pt x="3778" y="1474"/>
                    <a:pt x="2811" y="2396"/>
                    <a:pt x="2328" y="3626"/>
                  </a:cubicBezTo>
                  <a:cubicBezTo>
                    <a:pt x="0" y="8062"/>
                    <a:pt x="2240" y="12674"/>
                    <a:pt x="4832" y="16934"/>
                  </a:cubicBezTo>
                  <a:cubicBezTo>
                    <a:pt x="6149" y="19086"/>
                    <a:pt x="7687" y="21063"/>
                    <a:pt x="9400" y="22908"/>
                  </a:cubicBezTo>
                  <a:cubicBezTo>
                    <a:pt x="8038" y="23742"/>
                    <a:pt x="7072" y="25060"/>
                    <a:pt x="6676" y="26641"/>
                  </a:cubicBezTo>
                  <a:cubicBezTo>
                    <a:pt x="6237" y="28178"/>
                    <a:pt x="6413" y="29803"/>
                    <a:pt x="7203" y="31209"/>
                  </a:cubicBezTo>
                  <a:cubicBezTo>
                    <a:pt x="5710" y="31999"/>
                    <a:pt x="4612" y="33405"/>
                    <a:pt x="4217" y="35074"/>
                  </a:cubicBezTo>
                  <a:cubicBezTo>
                    <a:pt x="3426" y="37973"/>
                    <a:pt x="4788" y="40081"/>
                    <a:pt x="6545" y="42013"/>
                  </a:cubicBezTo>
                  <a:cubicBezTo>
                    <a:pt x="5578" y="45264"/>
                    <a:pt x="4876" y="48470"/>
                    <a:pt x="7511" y="51325"/>
                  </a:cubicBezTo>
                  <a:cubicBezTo>
                    <a:pt x="9246" y="53229"/>
                    <a:pt x="11226" y="54206"/>
                    <a:pt x="13146" y="54206"/>
                  </a:cubicBezTo>
                  <a:cubicBezTo>
                    <a:pt x="15211" y="54206"/>
                    <a:pt x="17207" y="53076"/>
                    <a:pt x="18755" y="50754"/>
                  </a:cubicBezTo>
                  <a:cubicBezTo>
                    <a:pt x="21478" y="46713"/>
                    <a:pt x="24113" y="42672"/>
                    <a:pt x="26749" y="38588"/>
                  </a:cubicBezTo>
                  <a:lnTo>
                    <a:pt x="32019" y="42980"/>
                  </a:lnTo>
                  <a:cubicBezTo>
                    <a:pt x="31668" y="44078"/>
                    <a:pt x="31448" y="45220"/>
                    <a:pt x="31360" y="46406"/>
                  </a:cubicBezTo>
                  <a:cubicBezTo>
                    <a:pt x="31229" y="49480"/>
                    <a:pt x="33205" y="51984"/>
                    <a:pt x="35401" y="53916"/>
                  </a:cubicBezTo>
                  <a:cubicBezTo>
                    <a:pt x="36615" y="54978"/>
                    <a:pt x="37984" y="55492"/>
                    <a:pt x="39326" y="55492"/>
                  </a:cubicBezTo>
                  <a:cubicBezTo>
                    <a:pt x="41090" y="55492"/>
                    <a:pt x="42806" y="54603"/>
                    <a:pt x="44054" y="52906"/>
                  </a:cubicBezTo>
                  <a:cubicBezTo>
                    <a:pt x="44493" y="52379"/>
                    <a:pt x="44932" y="51764"/>
                    <a:pt x="45327" y="51149"/>
                  </a:cubicBezTo>
                  <a:cubicBezTo>
                    <a:pt x="45697" y="51221"/>
                    <a:pt x="46070" y="51256"/>
                    <a:pt x="46442" y="51256"/>
                  </a:cubicBezTo>
                  <a:cubicBezTo>
                    <a:pt x="47881" y="51256"/>
                    <a:pt x="49296" y="50730"/>
                    <a:pt x="50378" y="49788"/>
                  </a:cubicBezTo>
                  <a:cubicBezTo>
                    <a:pt x="52047" y="48382"/>
                    <a:pt x="52882" y="46186"/>
                    <a:pt x="52530" y="44034"/>
                  </a:cubicBezTo>
                  <a:cubicBezTo>
                    <a:pt x="53101" y="43595"/>
                    <a:pt x="53716" y="43155"/>
                    <a:pt x="54287" y="42760"/>
                  </a:cubicBezTo>
                  <a:cubicBezTo>
                    <a:pt x="57274" y="40520"/>
                    <a:pt x="57757" y="36875"/>
                    <a:pt x="55254" y="34020"/>
                  </a:cubicBezTo>
                  <a:cubicBezTo>
                    <a:pt x="53385" y="31896"/>
                    <a:pt x="51024" y="30060"/>
                    <a:pt x="48090" y="30060"/>
                  </a:cubicBezTo>
                  <a:cubicBezTo>
                    <a:pt x="47990" y="30060"/>
                    <a:pt x="47889" y="30062"/>
                    <a:pt x="47787" y="30067"/>
                  </a:cubicBezTo>
                  <a:cubicBezTo>
                    <a:pt x="46601" y="30111"/>
                    <a:pt x="45459" y="30330"/>
                    <a:pt x="44361" y="30726"/>
                  </a:cubicBezTo>
                  <a:lnTo>
                    <a:pt x="39705" y="25148"/>
                  </a:lnTo>
                  <a:lnTo>
                    <a:pt x="52794" y="16583"/>
                  </a:lnTo>
                  <a:cubicBezTo>
                    <a:pt x="53848" y="15968"/>
                    <a:pt x="54858" y="15177"/>
                    <a:pt x="55693" y="14255"/>
                  </a:cubicBezTo>
                  <a:cubicBezTo>
                    <a:pt x="58021" y="11356"/>
                    <a:pt x="56879" y="7886"/>
                    <a:pt x="54463" y="5471"/>
                  </a:cubicBezTo>
                  <a:cubicBezTo>
                    <a:pt x="52737" y="3745"/>
                    <a:pt x="50984" y="3176"/>
                    <a:pt x="49167" y="3176"/>
                  </a:cubicBezTo>
                  <a:cubicBezTo>
                    <a:pt x="47701" y="3176"/>
                    <a:pt x="46193" y="3546"/>
                    <a:pt x="44625" y="3977"/>
                  </a:cubicBezTo>
                  <a:cubicBezTo>
                    <a:pt x="43111" y="2572"/>
                    <a:pt x="41479" y="1433"/>
                    <a:pt x="39390" y="1433"/>
                  </a:cubicBezTo>
                  <a:cubicBezTo>
                    <a:pt x="38933" y="1433"/>
                    <a:pt x="38453" y="1487"/>
                    <a:pt x="37949" y="1606"/>
                  </a:cubicBezTo>
                  <a:cubicBezTo>
                    <a:pt x="36148" y="1957"/>
                    <a:pt x="34654" y="3099"/>
                    <a:pt x="33820" y="4680"/>
                  </a:cubicBezTo>
                  <a:cubicBezTo>
                    <a:pt x="32882" y="4140"/>
                    <a:pt x="31851" y="3876"/>
                    <a:pt x="30813" y="3876"/>
                  </a:cubicBezTo>
                  <a:cubicBezTo>
                    <a:pt x="30247" y="3876"/>
                    <a:pt x="29678" y="3954"/>
                    <a:pt x="29120" y="4109"/>
                  </a:cubicBezTo>
                  <a:cubicBezTo>
                    <a:pt x="26968" y="4680"/>
                    <a:pt x="25299" y="6393"/>
                    <a:pt x="24772" y="8545"/>
                  </a:cubicBezTo>
                  <a:cubicBezTo>
                    <a:pt x="20505" y="4593"/>
                    <a:pt x="14624" y="1"/>
                    <a:pt x="9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92;p22"/>
            <p:cNvSpPr/>
            <p:nvPr/>
          </p:nvSpPr>
          <p:spPr>
            <a:xfrm>
              <a:off x="985575" y="181438"/>
              <a:ext cx="194375" cy="190550"/>
            </a:xfrm>
            <a:custGeom>
              <a:avLst/>
              <a:gdLst/>
              <a:ahLst/>
              <a:cxnLst/>
              <a:rect l="l" t="t" r="r" b="b"/>
              <a:pathLst>
                <a:path w="7775" h="7622" extrusionOk="0">
                  <a:moveTo>
                    <a:pt x="1785" y="1"/>
                  </a:moveTo>
                  <a:cubicBezTo>
                    <a:pt x="1373" y="1"/>
                    <a:pt x="967" y="154"/>
                    <a:pt x="659" y="462"/>
                  </a:cubicBezTo>
                  <a:cubicBezTo>
                    <a:pt x="0" y="1077"/>
                    <a:pt x="0" y="2131"/>
                    <a:pt x="659" y="2746"/>
                  </a:cubicBezTo>
                  <a:lnTo>
                    <a:pt x="5491" y="7621"/>
                  </a:lnTo>
                  <a:lnTo>
                    <a:pt x="7775" y="5337"/>
                  </a:lnTo>
                  <a:lnTo>
                    <a:pt x="2943" y="462"/>
                  </a:lnTo>
                  <a:cubicBezTo>
                    <a:pt x="2614" y="154"/>
                    <a:pt x="2196" y="1"/>
                    <a:pt x="1785" y="1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93;p22"/>
            <p:cNvSpPr/>
            <p:nvPr/>
          </p:nvSpPr>
          <p:spPr>
            <a:xfrm>
              <a:off x="940875" y="158038"/>
              <a:ext cx="266525" cy="241400"/>
            </a:xfrm>
            <a:custGeom>
              <a:avLst/>
              <a:gdLst/>
              <a:ahLst/>
              <a:cxnLst/>
              <a:rect l="l" t="t" r="r" b="b"/>
              <a:pathLst>
                <a:path w="10661" h="9656" extrusionOk="0">
                  <a:moveTo>
                    <a:pt x="3589" y="1705"/>
                  </a:moveTo>
                  <a:cubicBezTo>
                    <a:pt x="3809" y="1705"/>
                    <a:pt x="4028" y="1793"/>
                    <a:pt x="4160" y="1925"/>
                  </a:cubicBezTo>
                  <a:lnTo>
                    <a:pt x="8508" y="6273"/>
                  </a:lnTo>
                  <a:lnTo>
                    <a:pt x="7279" y="7459"/>
                  </a:lnTo>
                  <a:lnTo>
                    <a:pt x="2974" y="3155"/>
                  </a:lnTo>
                  <a:cubicBezTo>
                    <a:pt x="2799" y="2979"/>
                    <a:pt x="2711" y="2759"/>
                    <a:pt x="2711" y="2540"/>
                  </a:cubicBezTo>
                  <a:cubicBezTo>
                    <a:pt x="2711" y="2320"/>
                    <a:pt x="2799" y="2101"/>
                    <a:pt x="2974" y="1925"/>
                  </a:cubicBezTo>
                  <a:cubicBezTo>
                    <a:pt x="3150" y="1793"/>
                    <a:pt x="3326" y="1705"/>
                    <a:pt x="3589" y="1705"/>
                  </a:cubicBezTo>
                  <a:close/>
                  <a:moveTo>
                    <a:pt x="3532" y="1"/>
                  </a:moveTo>
                  <a:cubicBezTo>
                    <a:pt x="1650" y="1"/>
                    <a:pt x="1" y="2501"/>
                    <a:pt x="1876" y="4209"/>
                  </a:cubicBezTo>
                  <a:lnTo>
                    <a:pt x="7279" y="9655"/>
                  </a:lnTo>
                  <a:lnTo>
                    <a:pt x="10661" y="6229"/>
                  </a:lnTo>
                  <a:lnTo>
                    <a:pt x="5258" y="827"/>
                  </a:lnTo>
                  <a:cubicBezTo>
                    <a:pt x="4726" y="243"/>
                    <a:pt x="4118" y="1"/>
                    <a:pt x="3532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94;p22"/>
            <p:cNvSpPr/>
            <p:nvPr/>
          </p:nvSpPr>
          <p:spPr>
            <a:xfrm>
              <a:off x="925175" y="392263"/>
              <a:ext cx="194375" cy="190550"/>
            </a:xfrm>
            <a:custGeom>
              <a:avLst/>
              <a:gdLst/>
              <a:ahLst/>
              <a:cxnLst/>
              <a:rect l="l" t="t" r="r" b="b"/>
              <a:pathLst>
                <a:path w="7775" h="7622" extrusionOk="0">
                  <a:moveTo>
                    <a:pt x="1774" y="1"/>
                  </a:moveTo>
                  <a:cubicBezTo>
                    <a:pt x="1362" y="1"/>
                    <a:pt x="945" y="154"/>
                    <a:pt x="616" y="462"/>
                  </a:cubicBezTo>
                  <a:cubicBezTo>
                    <a:pt x="1" y="1121"/>
                    <a:pt x="1" y="2131"/>
                    <a:pt x="616" y="2746"/>
                  </a:cubicBezTo>
                  <a:lnTo>
                    <a:pt x="5491" y="7621"/>
                  </a:lnTo>
                  <a:lnTo>
                    <a:pt x="7775" y="5337"/>
                  </a:lnTo>
                  <a:lnTo>
                    <a:pt x="2900" y="462"/>
                  </a:lnTo>
                  <a:cubicBezTo>
                    <a:pt x="2592" y="154"/>
                    <a:pt x="2186" y="1"/>
                    <a:pt x="1774" y="1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5;p22"/>
            <p:cNvSpPr/>
            <p:nvPr/>
          </p:nvSpPr>
          <p:spPr>
            <a:xfrm>
              <a:off x="883650" y="371638"/>
              <a:ext cx="263350" cy="238625"/>
            </a:xfrm>
            <a:custGeom>
              <a:avLst/>
              <a:gdLst/>
              <a:ahLst/>
              <a:cxnLst/>
              <a:rect l="l" t="t" r="r" b="b"/>
              <a:pathLst>
                <a:path w="10534" h="9545" extrusionOk="0">
                  <a:moveTo>
                    <a:pt x="3419" y="1594"/>
                  </a:moveTo>
                  <a:cubicBezTo>
                    <a:pt x="3638" y="1594"/>
                    <a:pt x="3858" y="1682"/>
                    <a:pt x="4033" y="1858"/>
                  </a:cubicBezTo>
                  <a:lnTo>
                    <a:pt x="8338" y="6162"/>
                  </a:lnTo>
                  <a:lnTo>
                    <a:pt x="7152" y="7348"/>
                  </a:lnTo>
                  <a:lnTo>
                    <a:pt x="2804" y="3044"/>
                  </a:lnTo>
                  <a:cubicBezTo>
                    <a:pt x="2277" y="2517"/>
                    <a:pt x="2672" y="1594"/>
                    <a:pt x="3419" y="1594"/>
                  </a:cubicBezTo>
                  <a:close/>
                  <a:moveTo>
                    <a:pt x="3432" y="1"/>
                  </a:moveTo>
                  <a:cubicBezTo>
                    <a:pt x="1574" y="1"/>
                    <a:pt x="1" y="2393"/>
                    <a:pt x="1750" y="4142"/>
                  </a:cubicBezTo>
                  <a:lnTo>
                    <a:pt x="7152" y="9544"/>
                  </a:lnTo>
                  <a:lnTo>
                    <a:pt x="10534" y="6162"/>
                  </a:lnTo>
                  <a:lnTo>
                    <a:pt x="5132" y="760"/>
                  </a:lnTo>
                  <a:cubicBezTo>
                    <a:pt x="4596" y="225"/>
                    <a:pt x="4001" y="1"/>
                    <a:pt x="3432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96;p22"/>
            <p:cNvSpPr/>
            <p:nvPr/>
          </p:nvSpPr>
          <p:spPr>
            <a:xfrm>
              <a:off x="964700" y="12138"/>
              <a:ext cx="419475" cy="739625"/>
            </a:xfrm>
            <a:custGeom>
              <a:avLst/>
              <a:gdLst/>
              <a:ahLst/>
              <a:cxnLst/>
              <a:rect l="l" t="t" r="r" b="b"/>
              <a:pathLst>
                <a:path w="16779" h="29585" extrusionOk="0">
                  <a:moveTo>
                    <a:pt x="7590" y="1"/>
                  </a:moveTo>
                  <a:cubicBezTo>
                    <a:pt x="7476" y="1"/>
                    <a:pt x="7363" y="69"/>
                    <a:pt x="7336" y="206"/>
                  </a:cubicBezTo>
                  <a:lnTo>
                    <a:pt x="133" y="26559"/>
                  </a:lnTo>
                  <a:cubicBezTo>
                    <a:pt x="1" y="26955"/>
                    <a:pt x="133" y="27394"/>
                    <a:pt x="396" y="27657"/>
                  </a:cubicBezTo>
                  <a:lnTo>
                    <a:pt x="1977" y="29239"/>
                  </a:lnTo>
                  <a:cubicBezTo>
                    <a:pt x="2211" y="29472"/>
                    <a:pt x="2513" y="29585"/>
                    <a:pt x="2811" y="29585"/>
                  </a:cubicBezTo>
                  <a:cubicBezTo>
                    <a:pt x="3187" y="29585"/>
                    <a:pt x="3558" y="29406"/>
                    <a:pt x="3778" y="29063"/>
                  </a:cubicBezTo>
                  <a:lnTo>
                    <a:pt x="16691" y="9342"/>
                  </a:lnTo>
                  <a:cubicBezTo>
                    <a:pt x="16779" y="9210"/>
                    <a:pt x="16779" y="9079"/>
                    <a:pt x="16691" y="8991"/>
                  </a:cubicBezTo>
                  <a:lnTo>
                    <a:pt x="7775" y="75"/>
                  </a:lnTo>
                  <a:cubicBezTo>
                    <a:pt x="7726" y="25"/>
                    <a:pt x="7658" y="1"/>
                    <a:pt x="7590" y="1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97;p22"/>
            <p:cNvSpPr/>
            <p:nvPr/>
          </p:nvSpPr>
          <p:spPr>
            <a:xfrm>
              <a:off x="943850" y="-5812"/>
              <a:ext cx="461200" cy="777475"/>
            </a:xfrm>
            <a:custGeom>
              <a:avLst/>
              <a:gdLst/>
              <a:ahLst/>
              <a:cxnLst/>
              <a:rect l="l" t="t" r="r" b="b"/>
              <a:pathLst>
                <a:path w="18448" h="31099" extrusionOk="0">
                  <a:moveTo>
                    <a:pt x="8697" y="1979"/>
                  </a:moveTo>
                  <a:lnTo>
                    <a:pt x="16647" y="9972"/>
                  </a:lnTo>
                  <a:lnTo>
                    <a:pt x="3953" y="29342"/>
                  </a:lnTo>
                  <a:cubicBezTo>
                    <a:pt x="3909" y="29430"/>
                    <a:pt x="3778" y="29517"/>
                    <a:pt x="3690" y="29517"/>
                  </a:cubicBezTo>
                  <a:cubicBezTo>
                    <a:pt x="3558" y="29517"/>
                    <a:pt x="3426" y="29473"/>
                    <a:pt x="3338" y="29386"/>
                  </a:cubicBezTo>
                  <a:lnTo>
                    <a:pt x="1801" y="27848"/>
                  </a:lnTo>
                  <a:cubicBezTo>
                    <a:pt x="1669" y="27761"/>
                    <a:pt x="1669" y="27585"/>
                    <a:pt x="1669" y="27453"/>
                  </a:cubicBezTo>
                  <a:lnTo>
                    <a:pt x="8697" y="1979"/>
                  </a:lnTo>
                  <a:close/>
                  <a:moveTo>
                    <a:pt x="8409" y="1"/>
                  </a:moveTo>
                  <a:cubicBezTo>
                    <a:pt x="7977" y="1"/>
                    <a:pt x="7561" y="279"/>
                    <a:pt x="7423" y="749"/>
                  </a:cubicBezTo>
                  <a:lnTo>
                    <a:pt x="220" y="27102"/>
                  </a:lnTo>
                  <a:cubicBezTo>
                    <a:pt x="0" y="27761"/>
                    <a:pt x="220" y="28463"/>
                    <a:pt x="703" y="28990"/>
                  </a:cubicBezTo>
                  <a:lnTo>
                    <a:pt x="2240" y="30528"/>
                  </a:lnTo>
                  <a:cubicBezTo>
                    <a:pt x="2636" y="30879"/>
                    <a:pt x="3119" y="31099"/>
                    <a:pt x="3646" y="31099"/>
                  </a:cubicBezTo>
                  <a:cubicBezTo>
                    <a:pt x="3690" y="31099"/>
                    <a:pt x="3778" y="31099"/>
                    <a:pt x="3822" y="31055"/>
                  </a:cubicBezTo>
                  <a:cubicBezTo>
                    <a:pt x="4393" y="31011"/>
                    <a:pt x="4920" y="30703"/>
                    <a:pt x="5271" y="30220"/>
                  </a:cubicBezTo>
                  <a:lnTo>
                    <a:pt x="18184" y="10499"/>
                  </a:lnTo>
                  <a:cubicBezTo>
                    <a:pt x="18447" y="10060"/>
                    <a:pt x="18404" y="9533"/>
                    <a:pt x="18052" y="9226"/>
                  </a:cubicBezTo>
                  <a:lnTo>
                    <a:pt x="9136" y="310"/>
                  </a:lnTo>
                  <a:cubicBezTo>
                    <a:pt x="8924" y="98"/>
                    <a:pt x="8664" y="1"/>
                    <a:pt x="8409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8;p22"/>
            <p:cNvSpPr/>
            <p:nvPr/>
          </p:nvSpPr>
          <p:spPr>
            <a:xfrm>
              <a:off x="1436875" y="-268762"/>
              <a:ext cx="193275" cy="190550"/>
            </a:xfrm>
            <a:custGeom>
              <a:avLst/>
              <a:gdLst/>
              <a:ahLst/>
              <a:cxnLst/>
              <a:rect l="l" t="t" r="r" b="b"/>
              <a:pathLst>
                <a:path w="7731" h="7622" extrusionOk="0">
                  <a:moveTo>
                    <a:pt x="1741" y="1"/>
                  </a:moveTo>
                  <a:cubicBezTo>
                    <a:pt x="1329" y="1"/>
                    <a:pt x="922" y="155"/>
                    <a:pt x="615" y="462"/>
                  </a:cubicBezTo>
                  <a:cubicBezTo>
                    <a:pt x="0" y="1121"/>
                    <a:pt x="0" y="2131"/>
                    <a:pt x="615" y="2746"/>
                  </a:cubicBezTo>
                  <a:lnTo>
                    <a:pt x="5446" y="7621"/>
                  </a:lnTo>
                  <a:lnTo>
                    <a:pt x="7730" y="5337"/>
                  </a:lnTo>
                  <a:lnTo>
                    <a:pt x="2899" y="462"/>
                  </a:lnTo>
                  <a:cubicBezTo>
                    <a:pt x="2570" y="155"/>
                    <a:pt x="2152" y="1"/>
                    <a:pt x="1741" y="1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9;p22"/>
            <p:cNvSpPr/>
            <p:nvPr/>
          </p:nvSpPr>
          <p:spPr>
            <a:xfrm>
              <a:off x="1395075" y="-289387"/>
              <a:ext cx="262525" cy="238625"/>
            </a:xfrm>
            <a:custGeom>
              <a:avLst/>
              <a:gdLst/>
              <a:ahLst/>
              <a:cxnLst/>
              <a:rect l="l" t="t" r="r" b="b"/>
              <a:pathLst>
                <a:path w="10501" h="9545" extrusionOk="0">
                  <a:moveTo>
                    <a:pt x="3385" y="1594"/>
                  </a:moveTo>
                  <a:cubicBezTo>
                    <a:pt x="3649" y="1594"/>
                    <a:pt x="3868" y="1682"/>
                    <a:pt x="4044" y="1858"/>
                  </a:cubicBezTo>
                  <a:lnTo>
                    <a:pt x="8304" y="6162"/>
                  </a:lnTo>
                  <a:lnTo>
                    <a:pt x="7118" y="7348"/>
                  </a:lnTo>
                  <a:lnTo>
                    <a:pt x="2814" y="3044"/>
                  </a:lnTo>
                  <a:cubicBezTo>
                    <a:pt x="2463" y="2693"/>
                    <a:pt x="2463" y="2165"/>
                    <a:pt x="2814" y="1858"/>
                  </a:cubicBezTo>
                  <a:cubicBezTo>
                    <a:pt x="2946" y="1682"/>
                    <a:pt x="3165" y="1594"/>
                    <a:pt x="3385" y="1594"/>
                  </a:cubicBezTo>
                  <a:close/>
                  <a:moveTo>
                    <a:pt x="3442" y="1"/>
                  </a:moveTo>
                  <a:cubicBezTo>
                    <a:pt x="1582" y="1"/>
                    <a:pt x="1" y="2393"/>
                    <a:pt x="1716" y="4142"/>
                  </a:cubicBezTo>
                  <a:lnTo>
                    <a:pt x="7118" y="9544"/>
                  </a:lnTo>
                  <a:lnTo>
                    <a:pt x="10500" y="6206"/>
                  </a:lnTo>
                  <a:lnTo>
                    <a:pt x="5142" y="760"/>
                  </a:lnTo>
                  <a:cubicBezTo>
                    <a:pt x="4607" y="225"/>
                    <a:pt x="4011" y="1"/>
                    <a:pt x="3442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0;p22"/>
            <p:cNvSpPr/>
            <p:nvPr/>
          </p:nvSpPr>
          <p:spPr>
            <a:xfrm>
              <a:off x="1646600" y="-329962"/>
              <a:ext cx="194375" cy="191350"/>
            </a:xfrm>
            <a:custGeom>
              <a:avLst/>
              <a:gdLst/>
              <a:ahLst/>
              <a:cxnLst/>
              <a:rect l="l" t="t" r="r" b="b"/>
              <a:pathLst>
                <a:path w="7775" h="7654" extrusionOk="0">
                  <a:moveTo>
                    <a:pt x="1779" y="0"/>
                  </a:moveTo>
                  <a:cubicBezTo>
                    <a:pt x="1362" y="0"/>
                    <a:pt x="944" y="165"/>
                    <a:pt x="615" y="494"/>
                  </a:cubicBezTo>
                  <a:cubicBezTo>
                    <a:pt x="0" y="1109"/>
                    <a:pt x="0" y="2119"/>
                    <a:pt x="615" y="2778"/>
                  </a:cubicBezTo>
                  <a:lnTo>
                    <a:pt x="5490" y="7654"/>
                  </a:lnTo>
                  <a:lnTo>
                    <a:pt x="7774" y="5326"/>
                  </a:lnTo>
                  <a:lnTo>
                    <a:pt x="2943" y="494"/>
                  </a:lnTo>
                  <a:cubicBezTo>
                    <a:pt x="2613" y="165"/>
                    <a:pt x="2196" y="0"/>
                    <a:pt x="1779" y="0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1;p22"/>
            <p:cNvSpPr/>
            <p:nvPr/>
          </p:nvSpPr>
          <p:spPr>
            <a:xfrm>
              <a:off x="1608850" y="-348487"/>
              <a:ext cx="259575" cy="236225"/>
            </a:xfrm>
            <a:custGeom>
              <a:avLst/>
              <a:gdLst/>
              <a:ahLst/>
              <a:cxnLst/>
              <a:rect l="l" t="t" r="r" b="b"/>
              <a:pathLst>
                <a:path w="10383" h="9449" extrusionOk="0">
                  <a:moveTo>
                    <a:pt x="3311" y="1499"/>
                  </a:moveTo>
                  <a:cubicBezTo>
                    <a:pt x="3531" y="1499"/>
                    <a:pt x="3750" y="1631"/>
                    <a:pt x="3882" y="1762"/>
                  </a:cubicBezTo>
                  <a:lnTo>
                    <a:pt x="8186" y="6067"/>
                  </a:lnTo>
                  <a:lnTo>
                    <a:pt x="7000" y="7297"/>
                  </a:lnTo>
                  <a:lnTo>
                    <a:pt x="2696" y="2992"/>
                  </a:lnTo>
                  <a:cubicBezTo>
                    <a:pt x="2125" y="2421"/>
                    <a:pt x="2520" y="1499"/>
                    <a:pt x="3267" y="1499"/>
                  </a:cubicBezTo>
                  <a:close/>
                  <a:moveTo>
                    <a:pt x="3385" y="0"/>
                  </a:moveTo>
                  <a:cubicBezTo>
                    <a:pt x="1560" y="0"/>
                    <a:pt x="0" y="2313"/>
                    <a:pt x="1598" y="4046"/>
                  </a:cubicBezTo>
                  <a:lnTo>
                    <a:pt x="7000" y="9449"/>
                  </a:lnTo>
                  <a:lnTo>
                    <a:pt x="10382" y="6067"/>
                  </a:lnTo>
                  <a:lnTo>
                    <a:pt x="4980" y="664"/>
                  </a:lnTo>
                  <a:cubicBezTo>
                    <a:pt x="4474" y="198"/>
                    <a:pt x="3918" y="0"/>
                    <a:pt x="3385" y="0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2;p22"/>
            <p:cNvSpPr/>
            <p:nvPr/>
          </p:nvSpPr>
          <p:spPr>
            <a:xfrm>
              <a:off x="1268875" y="-292062"/>
              <a:ext cx="745575" cy="417075"/>
            </a:xfrm>
            <a:custGeom>
              <a:avLst/>
              <a:gdLst/>
              <a:ahLst/>
              <a:cxnLst/>
              <a:rect l="l" t="t" r="r" b="b"/>
              <a:pathLst>
                <a:path w="29823" h="16683" extrusionOk="0">
                  <a:moveTo>
                    <a:pt x="26910" y="0"/>
                  </a:moveTo>
                  <a:cubicBezTo>
                    <a:pt x="26811" y="0"/>
                    <a:pt x="26713" y="11"/>
                    <a:pt x="26617" y="32"/>
                  </a:cubicBezTo>
                  <a:lnTo>
                    <a:pt x="264" y="7280"/>
                  </a:lnTo>
                  <a:cubicBezTo>
                    <a:pt x="44" y="7323"/>
                    <a:pt x="0" y="7543"/>
                    <a:pt x="132" y="7675"/>
                  </a:cubicBezTo>
                  <a:lnTo>
                    <a:pt x="9092" y="16591"/>
                  </a:lnTo>
                  <a:cubicBezTo>
                    <a:pt x="9119" y="16645"/>
                    <a:pt x="9197" y="16683"/>
                    <a:pt x="9272" y="16683"/>
                  </a:cubicBezTo>
                  <a:cubicBezTo>
                    <a:pt x="9319" y="16683"/>
                    <a:pt x="9366" y="16668"/>
                    <a:pt x="9399" y="16635"/>
                  </a:cubicBezTo>
                  <a:lnTo>
                    <a:pt x="29120" y="3722"/>
                  </a:lnTo>
                  <a:cubicBezTo>
                    <a:pt x="29735" y="3283"/>
                    <a:pt x="29823" y="2404"/>
                    <a:pt x="29296" y="1877"/>
                  </a:cubicBezTo>
                  <a:lnTo>
                    <a:pt x="27759" y="340"/>
                  </a:lnTo>
                  <a:cubicBezTo>
                    <a:pt x="27526" y="107"/>
                    <a:pt x="27217" y="0"/>
                    <a:pt x="26910" y="0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3;p22"/>
            <p:cNvSpPr/>
            <p:nvPr/>
          </p:nvSpPr>
          <p:spPr>
            <a:xfrm>
              <a:off x="1250200" y="-311587"/>
              <a:ext cx="787325" cy="455175"/>
            </a:xfrm>
            <a:custGeom>
              <a:avLst/>
              <a:gdLst/>
              <a:ahLst/>
              <a:cxnLst/>
              <a:rect l="l" t="t" r="r" b="b"/>
              <a:pathLst>
                <a:path w="31493" h="18207" extrusionOk="0">
                  <a:moveTo>
                    <a:pt x="27652" y="1543"/>
                  </a:moveTo>
                  <a:cubicBezTo>
                    <a:pt x="27759" y="1543"/>
                    <a:pt x="27870" y="1584"/>
                    <a:pt x="27935" y="1648"/>
                  </a:cubicBezTo>
                  <a:lnTo>
                    <a:pt x="29516" y="3185"/>
                  </a:lnTo>
                  <a:cubicBezTo>
                    <a:pt x="29691" y="3361"/>
                    <a:pt x="29648" y="3668"/>
                    <a:pt x="29428" y="3800"/>
                  </a:cubicBezTo>
                  <a:lnTo>
                    <a:pt x="10059" y="16537"/>
                  </a:lnTo>
                  <a:lnTo>
                    <a:pt x="2065" y="8544"/>
                  </a:lnTo>
                  <a:lnTo>
                    <a:pt x="27539" y="1560"/>
                  </a:lnTo>
                  <a:cubicBezTo>
                    <a:pt x="27575" y="1548"/>
                    <a:pt x="27613" y="1543"/>
                    <a:pt x="27652" y="1543"/>
                  </a:cubicBezTo>
                  <a:close/>
                  <a:moveTo>
                    <a:pt x="27687" y="1"/>
                  </a:moveTo>
                  <a:cubicBezTo>
                    <a:pt x="27520" y="1"/>
                    <a:pt x="27353" y="23"/>
                    <a:pt x="27188" y="67"/>
                  </a:cubicBezTo>
                  <a:lnTo>
                    <a:pt x="835" y="7314"/>
                  </a:lnTo>
                  <a:cubicBezTo>
                    <a:pt x="484" y="7402"/>
                    <a:pt x="176" y="7665"/>
                    <a:pt x="88" y="8017"/>
                  </a:cubicBezTo>
                  <a:cubicBezTo>
                    <a:pt x="0" y="8368"/>
                    <a:pt x="88" y="8763"/>
                    <a:pt x="352" y="9027"/>
                  </a:cubicBezTo>
                  <a:lnTo>
                    <a:pt x="9268" y="17943"/>
                  </a:lnTo>
                  <a:cubicBezTo>
                    <a:pt x="9488" y="18119"/>
                    <a:pt x="9751" y="18206"/>
                    <a:pt x="10015" y="18206"/>
                  </a:cubicBezTo>
                  <a:cubicBezTo>
                    <a:pt x="10190" y="18206"/>
                    <a:pt x="10410" y="18162"/>
                    <a:pt x="10542" y="18075"/>
                  </a:cubicBezTo>
                  <a:lnTo>
                    <a:pt x="30306" y="5118"/>
                  </a:lnTo>
                  <a:cubicBezTo>
                    <a:pt x="31317" y="4459"/>
                    <a:pt x="31492" y="3010"/>
                    <a:pt x="30614" y="2131"/>
                  </a:cubicBezTo>
                  <a:lnTo>
                    <a:pt x="29077" y="594"/>
                  </a:lnTo>
                  <a:cubicBezTo>
                    <a:pt x="28681" y="199"/>
                    <a:pt x="28187" y="1"/>
                    <a:pt x="27687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4;p22"/>
            <p:cNvSpPr/>
            <p:nvPr/>
          </p:nvSpPr>
          <p:spPr>
            <a:xfrm>
              <a:off x="842875" y="-370812"/>
              <a:ext cx="1064250" cy="1045800"/>
            </a:xfrm>
            <a:custGeom>
              <a:avLst/>
              <a:gdLst/>
              <a:ahLst/>
              <a:cxnLst/>
              <a:rect l="l" t="t" r="r" b="b"/>
              <a:pathLst>
                <a:path w="42570" h="41832" extrusionOk="0">
                  <a:moveTo>
                    <a:pt x="3361" y="1"/>
                  </a:moveTo>
                  <a:cubicBezTo>
                    <a:pt x="1497" y="1"/>
                    <a:pt x="1" y="1905"/>
                    <a:pt x="745" y="3841"/>
                  </a:cubicBezTo>
                  <a:cubicBezTo>
                    <a:pt x="2590" y="8585"/>
                    <a:pt x="4523" y="12011"/>
                    <a:pt x="8959" y="16491"/>
                  </a:cubicBezTo>
                  <a:lnTo>
                    <a:pt x="13922" y="21410"/>
                  </a:lnTo>
                  <a:lnTo>
                    <a:pt x="34960" y="38979"/>
                  </a:lnTo>
                  <a:cubicBezTo>
                    <a:pt x="36541" y="40296"/>
                    <a:pt x="38386" y="41262"/>
                    <a:pt x="40406" y="41790"/>
                  </a:cubicBezTo>
                  <a:cubicBezTo>
                    <a:pt x="40530" y="41818"/>
                    <a:pt x="40653" y="41832"/>
                    <a:pt x="40773" y="41832"/>
                  </a:cubicBezTo>
                  <a:cubicBezTo>
                    <a:pt x="41761" y="41832"/>
                    <a:pt x="42569" y="40914"/>
                    <a:pt x="42295" y="39857"/>
                  </a:cubicBezTo>
                  <a:cubicBezTo>
                    <a:pt x="41768" y="37881"/>
                    <a:pt x="40846" y="35992"/>
                    <a:pt x="39528" y="34411"/>
                  </a:cubicBezTo>
                  <a:lnTo>
                    <a:pt x="21959" y="13372"/>
                  </a:lnTo>
                  <a:lnTo>
                    <a:pt x="16996" y="8409"/>
                  </a:lnTo>
                  <a:cubicBezTo>
                    <a:pt x="12560" y="3973"/>
                    <a:pt x="9134" y="2040"/>
                    <a:pt x="4391" y="196"/>
                  </a:cubicBezTo>
                  <a:cubicBezTo>
                    <a:pt x="4043" y="62"/>
                    <a:pt x="3696" y="1"/>
                    <a:pt x="3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5;p22"/>
            <p:cNvSpPr/>
            <p:nvPr/>
          </p:nvSpPr>
          <p:spPr>
            <a:xfrm>
              <a:off x="819625" y="-389937"/>
              <a:ext cx="1109175" cy="1084750"/>
            </a:xfrm>
            <a:custGeom>
              <a:avLst/>
              <a:gdLst/>
              <a:ahLst/>
              <a:cxnLst/>
              <a:rect l="l" t="t" r="r" b="b"/>
              <a:pathLst>
                <a:path w="44367" h="43390" extrusionOk="0">
                  <a:moveTo>
                    <a:pt x="4297" y="1531"/>
                  </a:moveTo>
                  <a:cubicBezTo>
                    <a:pt x="4531" y="1531"/>
                    <a:pt x="4773" y="1573"/>
                    <a:pt x="5013" y="1664"/>
                  </a:cubicBezTo>
                  <a:cubicBezTo>
                    <a:pt x="9713" y="3333"/>
                    <a:pt x="13929" y="6100"/>
                    <a:pt x="17399" y="9701"/>
                  </a:cubicBezTo>
                  <a:lnTo>
                    <a:pt x="22318" y="14664"/>
                  </a:lnTo>
                  <a:lnTo>
                    <a:pt x="39887" y="35659"/>
                  </a:lnTo>
                  <a:cubicBezTo>
                    <a:pt x="41117" y="37196"/>
                    <a:pt x="41995" y="38953"/>
                    <a:pt x="42522" y="40842"/>
                  </a:cubicBezTo>
                  <a:cubicBezTo>
                    <a:pt x="42566" y="41105"/>
                    <a:pt x="42478" y="41413"/>
                    <a:pt x="42303" y="41588"/>
                  </a:cubicBezTo>
                  <a:cubicBezTo>
                    <a:pt x="42140" y="41751"/>
                    <a:pt x="41953" y="41842"/>
                    <a:pt x="41742" y="41842"/>
                  </a:cubicBezTo>
                  <a:cubicBezTo>
                    <a:pt x="41668" y="41842"/>
                    <a:pt x="41592" y="41831"/>
                    <a:pt x="41512" y="41808"/>
                  </a:cubicBezTo>
                  <a:cubicBezTo>
                    <a:pt x="39623" y="41325"/>
                    <a:pt x="37867" y="40446"/>
                    <a:pt x="36373" y="39173"/>
                  </a:cubicBezTo>
                  <a:lnTo>
                    <a:pt x="15335" y="21604"/>
                  </a:lnTo>
                  <a:lnTo>
                    <a:pt x="10416" y="16685"/>
                  </a:lnTo>
                  <a:cubicBezTo>
                    <a:pt x="6814" y="13259"/>
                    <a:pt x="4047" y="8998"/>
                    <a:pt x="2378" y="4343"/>
                  </a:cubicBezTo>
                  <a:cubicBezTo>
                    <a:pt x="1817" y="2921"/>
                    <a:pt x="2945" y="1531"/>
                    <a:pt x="4297" y="1531"/>
                  </a:cubicBezTo>
                  <a:close/>
                  <a:moveTo>
                    <a:pt x="4257" y="0"/>
                  </a:moveTo>
                  <a:cubicBezTo>
                    <a:pt x="1897" y="0"/>
                    <a:pt x="0" y="2419"/>
                    <a:pt x="929" y="4870"/>
                  </a:cubicBezTo>
                  <a:cubicBezTo>
                    <a:pt x="2773" y="9525"/>
                    <a:pt x="4706" y="13127"/>
                    <a:pt x="9362" y="17783"/>
                  </a:cubicBezTo>
                  <a:lnTo>
                    <a:pt x="14281" y="22702"/>
                  </a:lnTo>
                  <a:lnTo>
                    <a:pt x="35363" y="40358"/>
                  </a:lnTo>
                  <a:cubicBezTo>
                    <a:pt x="37076" y="41764"/>
                    <a:pt x="39009" y="42730"/>
                    <a:pt x="41161" y="43301"/>
                  </a:cubicBezTo>
                  <a:cubicBezTo>
                    <a:pt x="41336" y="43345"/>
                    <a:pt x="41512" y="43345"/>
                    <a:pt x="41732" y="43389"/>
                  </a:cubicBezTo>
                  <a:lnTo>
                    <a:pt x="41732" y="43345"/>
                  </a:lnTo>
                  <a:cubicBezTo>
                    <a:pt x="43225" y="43345"/>
                    <a:pt x="44367" y="41940"/>
                    <a:pt x="43972" y="40446"/>
                  </a:cubicBezTo>
                  <a:cubicBezTo>
                    <a:pt x="43445" y="38338"/>
                    <a:pt x="42434" y="36362"/>
                    <a:pt x="41029" y="34693"/>
                  </a:cubicBezTo>
                  <a:lnTo>
                    <a:pt x="23460" y="13610"/>
                  </a:lnTo>
                  <a:lnTo>
                    <a:pt x="18497" y="8647"/>
                  </a:lnTo>
                  <a:cubicBezTo>
                    <a:pt x="13842" y="3991"/>
                    <a:pt x="10240" y="2015"/>
                    <a:pt x="5584" y="258"/>
                  </a:cubicBezTo>
                  <a:cubicBezTo>
                    <a:pt x="5136" y="81"/>
                    <a:pt x="4688" y="0"/>
                    <a:pt x="4257" y="0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6;p22"/>
            <p:cNvSpPr/>
            <p:nvPr/>
          </p:nvSpPr>
          <p:spPr>
            <a:xfrm>
              <a:off x="1609250" y="385463"/>
              <a:ext cx="403025" cy="396025"/>
            </a:xfrm>
            <a:custGeom>
              <a:avLst/>
              <a:gdLst/>
              <a:ahLst/>
              <a:cxnLst/>
              <a:rect l="l" t="t" r="r" b="b"/>
              <a:pathLst>
                <a:path w="16121" h="15841" extrusionOk="0">
                  <a:moveTo>
                    <a:pt x="11937" y="1"/>
                  </a:moveTo>
                  <a:cubicBezTo>
                    <a:pt x="11663" y="1"/>
                    <a:pt x="11387" y="39"/>
                    <a:pt x="11113" y="119"/>
                  </a:cubicBezTo>
                  <a:lnTo>
                    <a:pt x="3427" y="2315"/>
                  </a:lnTo>
                  <a:cubicBezTo>
                    <a:pt x="2987" y="2447"/>
                    <a:pt x="2592" y="2798"/>
                    <a:pt x="2460" y="3281"/>
                  </a:cubicBezTo>
                  <a:lnTo>
                    <a:pt x="264" y="10968"/>
                  </a:lnTo>
                  <a:cubicBezTo>
                    <a:pt x="1" y="11978"/>
                    <a:pt x="264" y="13120"/>
                    <a:pt x="1055" y="13866"/>
                  </a:cubicBezTo>
                  <a:lnTo>
                    <a:pt x="2812" y="15667"/>
                  </a:lnTo>
                  <a:cubicBezTo>
                    <a:pt x="2928" y="15784"/>
                    <a:pt x="3088" y="15840"/>
                    <a:pt x="3249" y="15840"/>
                  </a:cubicBezTo>
                  <a:cubicBezTo>
                    <a:pt x="3451" y="15840"/>
                    <a:pt x="3656" y="15751"/>
                    <a:pt x="3778" y="15579"/>
                  </a:cubicBezTo>
                  <a:lnTo>
                    <a:pt x="8609" y="8859"/>
                  </a:lnTo>
                  <a:cubicBezTo>
                    <a:pt x="8741" y="8684"/>
                    <a:pt x="8829" y="8596"/>
                    <a:pt x="8961" y="8508"/>
                  </a:cubicBezTo>
                  <a:lnTo>
                    <a:pt x="15725" y="3633"/>
                  </a:lnTo>
                  <a:cubicBezTo>
                    <a:pt x="16076" y="3413"/>
                    <a:pt x="16120" y="2930"/>
                    <a:pt x="15813" y="2666"/>
                  </a:cubicBezTo>
                  <a:lnTo>
                    <a:pt x="14056" y="866"/>
                  </a:lnTo>
                  <a:cubicBezTo>
                    <a:pt x="13470" y="313"/>
                    <a:pt x="12717" y="1"/>
                    <a:pt x="11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7;p22"/>
            <p:cNvSpPr/>
            <p:nvPr/>
          </p:nvSpPr>
          <p:spPr>
            <a:xfrm>
              <a:off x="1588400" y="365938"/>
              <a:ext cx="445825" cy="435375"/>
            </a:xfrm>
            <a:custGeom>
              <a:avLst/>
              <a:gdLst/>
              <a:ahLst/>
              <a:cxnLst/>
              <a:rect l="l" t="t" r="r" b="b"/>
              <a:pathLst>
                <a:path w="17833" h="17415" extrusionOk="0">
                  <a:moveTo>
                    <a:pt x="12781" y="1603"/>
                  </a:moveTo>
                  <a:cubicBezTo>
                    <a:pt x="13352" y="1603"/>
                    <a:pt x="13880" y="1866"/>
                    <a:pt x="14275" y="2262"/>
                  </a:cubicBezTo>
                  <a:lnTo>
                    <a:pt x="15900" y="3931"/>
                  </a:lnTo>
                  <a:lnTo>
                    <a:pt x="9312" y="8674"/>
                  </a:lnTo>
                  <a:cubicBezTo>
                    <a:pt x="9136" y="8806"/>
                    <a:pt x="8960" y="8982"/>
                    <a:pt x="8785" y="9201"/>
                  </a:cubicBezTo>
                  <a:lnTo>
                    <a:pt x="4041" y="15789"/>
                  </a:lnTo>
                  <a:lnTo>
                    <a:pt x="2372" y="14164"/>
                  </a:lnTo>
                  <a:cubicBezTo>
                    <a:pt x="1845" y="13593"/>
                    <a:pt x="1625" y="12759"/>
                    <a:pt x="1845" y="12012"/>
                  </a:cubicBezTo>
                  <a:lnTo>
                    <a:pt x="4041" y="4326"/>
                  </a:lnTo>
                  <a:cubicBezTo>
                    <a:pt x="4085" y="4106"/>
                    <a:pt x="4261" y="3931"/>
                    <a:pt x="4480" y="3843"/>
                  </a:cubicBezTo>
                  <a:lnTo>
                    <a:pt x="12167" y="1647"/>
                  </a:lnTo>
                  <a:cubicBezTo>
                    <a:pt x="12342" y="1603"/>
                    <a:pt x="12562" y="1603"/>
                    <a:pt x="12781" y="1603"/>
                  </a:cubicBezTo>
                  <a:close/>
                  <a:moveTo>
                    <a:pt x="12787" y="1"/>
                  </a:moveTo>
                  <a:cubicBezTo>
                    <a:pt x="12446" y="1"/>
                    <a:pt x="12104" y="50"/>
                    <a:pt x="11771" y="153"/>
                  </a:cubicBezTo>
                  <a:lnTo>
                    <a:pt x="4085" y="2349"/>
                  </a:lnTo>
                  <a:cubicBezTo>
                    <a:pt x="3338" y="2569"/>
                    <a:pt x="2767" y="3140"/>
                    <a:pt x="2548" y="3843"/>
                  </a:cubicBezTo>
                  <a:lnTo>
                    <a:pt x="352" y="11529"/>
                  </a:lnTo>
                  <a:cubicBezTo>
                    <a:pt x="0" y="12847"/>
                    <a:pt x="352" y="14252"/>
                    <a:pt x="1318" y="15174"/>
                  </a:cubicBezTo>
                  <a:lnTo>
                    <a:pt x="3119" y="16975"/>
                  </a:lnTo>
                  <a:cubicBezTo>
                    <a:pt x="3382" y="17239"/>
                    <a:pt x="3734" y="17371"/>
                    <a:pt x="4085" y="17414"/>
                  </a:cubicBezTo>
                  <a:lnTo>
                    <a:pt x="4261" y="17327"/>
                  </a:lnTo>
                  <a:cubicBezTo>
                    <a:pt x="4656" y="17283"/>
                    <a:pt x="5007" y="17107"/>
                    <a:pt x="5271" y="16800"/>
                  </a:cubicBezTo>
                  <a:lnTo>
                    <a:pt x="10102" y="10036"/>
                  </a:lnTo>
                  <a:cubicBezTo>
                    <a:pt x="10146" y="9948"/>
                    <a:pt x="10234" y="9904"/>
                    <a:pt x="10278" y="9860"/>
                  </a:cubicBezTo>
                  <a:lnTo>
                    <a:pt x="17042" y="4985"/>
                  </a:lnTo>
                  <a:cubicBezTo>
                    <a:pt x="17745" y="4502"/>
                    <a:pt x="17832" y="3491"/>
                    <a:pt x="17218" y="2876"/>
                  </a:cubicBezTo>
                  <a:lnTo>
                    <a:pt x="15417" y="1076"/>
                  </a:lnTo>
                  <a:cubicBezTo>
                    <a:pt x="14703" y="394"/>
                    <a:pt x="13750" y="1"/>
                    <a:pt x="12787" y="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8;p22"/>
            <p:cNvSpPr/>
            <p:nvPr/>
          </p:nvSpPr>
          <p:spPr>
            <a:xfrm>
              <a:off x="1229325" y="-83487"/>
              <a:ext cx="260275" cy="278425"/>
            </a:xfrm>
            <a:custGeom>
              <a:avLst/>
              <a:gdLst/>
              <a:ahLst/>
              <a:cxnLst/>
              <a:rect l="l" t="t" r="r" b="b"/>
              <a:pathLst>
                <a:path w="10411" h="11137" extrusionOk="0">
                  <a:moveTo>
                    <a:pt x="859" y="0"/>
                  </a:moveTo>
                  <a:cubicBezTo>
                    <a:pt x="676" y="0"/>
                    <a:pt x="495" y="67"/>
                    <a:pt x="352" y="210"/>
                  </a:cubicBezTo>
                  <a:cubicBezTo>
                    <a:pt x="1" y="474"/>
                    <a:pt x="1" y="957"/>
                    <a:pt x="265" y="1308"/>
                  </a:cubicBezTo>
                  <a:lnTo>
                    <a:pt x="8961" y="10883"/>
                  </a:lnTo>
                  <a:cubicBezTo>
                    <a:pt x="9102" y="11048"/>
                    <a:pt x="9319" y="11137"/>
                    <a:pt x="9537" y="11137"/>
                  </a:cubicBezTo>
                  <a:cubicBezTo>
                    <a:pt x="9726" y="11137"/>
                    <a:pt x="9916" y="11070"/>
                    <a:pt x="10059" y="10927"/>
                  </a:cubicBezTo>
                  <a:cubicBezTo>
                    <a:pt x="10366" y="10664"/>
                    <a:pt x="10410" y="10180"/>
                    <a:pt x="10103" y="9829"/>
                  </a:cubicBezTo>
                  <a:lnTo>
                    <a:pt x="1450" y="254"/>
                  </a:lnTo>
                  <a:cubicBezTo>
                    <a:pt x="1286" y="90"/>
                    <a:pt x="1071" y="0"/>
                    <a:pt x="859" y="0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9;p22"/>
            <p:cNvSpPr/>
            <p:nvPr/>
          </p:nvSpPr>
          <p:spPr>
            <a:xfrm>
              <a:off x="1116250" y="-208662"/>
              <a:ext cx="102125" cy="104400"/>
            </a:xfrm>
            <a:custGeom>
              <a:avLst/>
              <a:gdLst/>
              <a:ahLst/>
              <a:cxnLst/>
              <a:rect l="l" t="t" r="r" b="b"/>
              <a:pathLst>
                <a:path w="4085" h="4176" extrusionOk="0">
                  <a:moveTo>
                    <a:pt x="858" y="0"/>
                  </a:moveTo>
                  <a:cubicBezTo>
                    <a:pt x="675" y="0"/>
                    <a:pt x="494" y="67"/>
                    <a:pt x="351" y="210"/>
                  </a:cubicBezTo>
                  <a:cubicBezTo>
                    <a:pt x="44" y="474"/>
                    <a:pt x="0" y="1001"/>
                    <a:pt x="308" y="1308"/>
                  </a:cubicBezTo>
                  <a:lnTo>
                    <a:pt x="2635" y="3900"/>
                  </a:lnTo>
                  <a:cubicBezTo>
                    <a:pt x="2800" y="4088"/>
                    <a:pt x="3015" y="4175"/>
                    <a:pt x="3227" y="4175"/>
                  </a:cubicBezTo>
                  <a:cubicBezTo>
                    <a:pt x="3410" y="4175"/>
                    <a:pt x="3591" y="4110"/>
                    <a:pt x="3733" y="3987"/>
                  </a:cubicBezTo>
                  <a:cubicBezTo>
                    <a:pt x="4085" y="3680"/>
                    <a:pt x="4085" y="3197"/>
                    <a:pt x="3821" y="2889"/>
                  </a:cubicBezTo>
                  <a:lnTo>
                    <a:pt x="1449" y="254"/>
                  </a:lnTo>
                  <a:cubicBezTo>
                    <a:pt x="1285" y="89"/>
                    <a:pt x="1070" y="0"/>
                    <a:pt x="858" y="0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CasellaDiTesto 45"/>
          <p:cNvSpPr txBox="1"/>
          <p:nvPr/>
        </p:nvSpPr>
        <p:spPr>
          <a:xfrm>
            <a:off x="5959800" y="1914684"/>
            <a:ext cx="413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CRETA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5944708" y="2987623"/>
            <a:ext cx="338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FRANCIA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944708" y="4015747"/>
            <a:ext cx="247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SPAGNA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944708" y="5083753"/>
            <a:ext cx="178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CIPRO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3377" y="-359870"/>
            <a:ext cx="8602671" cy="3880503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marL="0" indent="0" algn="ctr">
              <a:buNone/>
            </a:pPr>
            <a:r>
              <a:rPr lang="it-IT" sz="3200" i="1" dirty="0" smtClean="0">
                <a:solidFill>
                  <a:srgbClr val="5CC6D6"/>
                </a:solidFill>
              </a:rPr>
              <a:t>GRAZIE PER L’ATTENZIONE!</a:t>
            </a:r>
            <a:endParaRPr lang="it-IT" i="1" dirty="0">
              <a:solidFill>
                <a:srgbClr val="5CC6D6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498" y="6220136"/>
            <a:ext cx="96325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House on the Hill Easy Pre-K Puzzles by Slidesgo">
  <a:themeElements>
    <a:clrScheme name="Simple Light">
      <a:dk1>
        <a:srgbClr val="853818"/>
      </a:dk1>
      <a:lt1>
        <a:srgbClr val="FD5B2A"/>
      </a:lt1>
      <a:dk2>
        <a:srgbClr val="FFD459"/>
      </a:dk2>
      <a:lt2>
        <a:srgbClr val="FFFFFF"/>
      </a:lt2>
      <a:accent1>
        <a:srgbClr val="007500"/>
      </a:accent1>
      <a:accent2>
        <a:srgbClr val="6BA843"/>
      </a:accent2>
      <a:accent3>
        <a:srgbClr val="77DD8E"/>
      </a:accent3>
      <a:accent4>
        <a:srgbClr val="4AB95C"/>
      </a:accent4>
      <a:accent5>
        <a:srgbClr val="92AEFD"/>
      </a:accent5>
      <a:accent6>
        <a:srgbClr val="DFE8FD"/>
      </a:accent6>
      <a:hlink>
        <a:srgbClr val="853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161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Fredoka</vt:lpstr>
      <vt:lpstr>Lato</vt:lpstr>
      <vt:lpstr>Roboto</vt:lpstr>
      <vt:lpstr>Trebuchet MS</vt:lpstr>
      <vt:lpstr>Wingdings 3</vt:lpstr>
      <vt:lpstr>Sfaccettatura</vt:lpstr>
      <vt:lpstr>House on the Hill Easy Pre-K Puzzles by Slidesgo</vt:lpstr>
      <vt:lpstr>ERASMUS PLUS</vt:lpstr>
      <vt:lpstr>ACCREDITAMENTO 2021/2027 </vt:lpstr>
      <vt:lpstr>ESPERIENZE ERASMUS 2016-2023</vt:lpstr>
      <vt:lpstr>I NUMERI DELL’8° PROGETTO 2022/2023</vt:lpstr>
      <vt:lpstr>LAVORARE ALL’ESTERO</vt:lpstr>
      <vt:lpstr>LE PROSSIME TAPPE  ESTATE 2024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PLUS VET</dc:title>
  <dc:creator>Rossana di Gennaro</dc:creator>
  <cp:lastModifiedBy>ERASMUS</cp:lastModifiedBy>
  <cp:revision>122</cp:revision>
  <dcterms:created xsi:type="dcterms:W3CDTF">2021-10-08T14:51:30Z</dcterms:created>
  <dcterms:modified xsi:type="dcterms:W3CDTF">2023-08-31T15:20:58Z</dcterms:modified>
</cp:coreProperties>
</file>