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74" r:id="rId9"/>
    <p:sldId id="263" r:id="rId10"/>
    <p:sldId id="264" r:id="rId11"/>
    <p:sldId id="275" r:id="rId12"/>
    <p:sldId id="265" r:id="rId13"/>
    <p:sldId id="270" r:id="rId14"/>
    <p:sldId id="278" r:id="rId15"/>
    <p:sldId id="276" r:id="rId16"/>
    <p:sldId id="295" r:id="rId17"/>
    <p:sldId id="296" r:id="rId18"/>
    <p:sldId id="269" r:id="rId19"/>
    <p:sldId id="266" r:id="rId20"/>
    <p:sldId id="273" r:id="rId21"/>
    <p:sldId id="299" r:id="rId22"/>
    <p:sldId id="300" r:id="rId23"/>
    <p:sldId id="301" r:id="rId24"/>
    <p:sldId id="267" r:id="rId25"/>
    <p:sldId id="268" r:id="rId26"/>
    <p:sldId id="277" r:id="rId27"/>
    <p:sldId id="271" r:id="rId28"/>
    <p:sldId id="282" r:id="rId29"/>
    <p:sldId id="272" r:id="rId30"/>
    <p:sldId id="279" r:id="rId31"/>
    <p:sldId id="280" r:id="rId32"/>
    <p:sldId id="281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7" r:id="rId46"/>
    <p:sldId id="298" r:id="rId47"/>
    <p:sldId id="302" r:id="rId48"/>
    <p:sldId id="304" r:id="rId49"/>
    <p:sldId id="305" r:id="rId50"/>
    <p:sldId id="303" r:id="rId51"/>
    <p:sldId id="306" r:id="rId52"/>
    <p:sldId id="316" r:id="rId53"/>
    <p:sldId id="320" r:id="rId54"/>
    <p:sldId id="307" r:id="rId55"/>
    <p:sldId id="308" r:id="rId56"/>
    <p:sldId id="317" r:id="rId57"/>
    <p:sldId id="309" r:id="rId58"/>
    <p:sldId id="310" r:id="rId59"/>
    <p:sldId id="311" r:id="rId60"/>
    <p:sldId id="312" r:id="rId61"/>
    <p:sldId id="313" r:id="rId62"/>
    <p:sldId id="318" r:id="rId63"/>
    <p:sldId id="314" r:id="rId64"/>
    <p:sldId id="321" r:id="rId65"/>
    <p:sldId id="319" r:id="rId66"/>
    <p:sldId id="322" r:id="rId67"/>
    <p:sldId id="323" r:id="rId6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1B5C92-07CB-4AEC-B1C3-C65BBD269997}" v="299" dt="2022-09-09T16:30:14.7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via Biribao" userId="8df3782597e56458" providerId="LiveId" clId="{AA1B5C92-07CB-4AEC-B1C3-C65BBD269997}"/>
    <pc:docChg chg="undo custSel addSld delSld modSld sldOrd modMainMaster">
      <pc:chgData name="Silvia Biribao" userId="8df3782597e56458" providerId="LiveId" clId="{AA1B5C92-07CB-4AEC-B1C3-C65BBD269997}" dt="2022-09-09T16:35:01.143" v="2107" actId="20577"/>
      <pc:docMkLst>
        <pc:docMk/>
      </pc:docMkLst>
      <pc:sldChg chg="addSp delSp modSp new mod modTransition delAnim modAnim">
        <pc:chgData name="Silvia Biribao" userId="8df3782597e56458" providerId="LiveId" clId="{AA1B5C92-07CB-4AEC-B1C3-C65BBD269997}" dt="2022-09-09T16:25:01.018" v="2097"/>
        <pc:sldMkLst>
          <pc:docMk/>
          <pc:sldMk cId="3111022642" sldId="256"/>
        </pc:sldMkLst>
        <pc:spChg chg="mod">
          <ac:chgData name="Silvia Biribao" userId="8df3782597e56458" providerId="LiveId" clId="{AA1B5C92-07CB-4AEC-B1C3-C65BBD269997}" dt="2022-09-08T20:35:42.596" v="1212" actId="207"/>
          <ac:spMkLst>
            <pc:docMk/>
            <pc:sldMk cId="3111022642" sldId="256"/>
            <ac:spMk id="2" creationId="{9DA605CA-45E1-78CC-C42D-ECC846F24FF6}"/>
          </ac:spMkLst>
        </pc:spChg>
        <pc:spChg chg="del mod">
          <ac:chgData name="Silvia Biribao" userId="8df3782597e56458" providerId="LiveId" clId="{AA1B5C92-07CB-4AEC-B1C3-C65BBD269997}" dt="2022-09-08T20:32:18.292" v="1189" actId="478"/>
          <ac:spMkLst>
            <pc:docMk/>
            <pc:sldMk cId="3111022642" sldId="256"/>
            <ac:spMk id="3" creationId="{8B6CBC7E-30BF-089D-BB4A-422AD3F4B6B0}"/>
          </ac:spMkLst>
        </pc:spChg>
        <pc:picChg chg="add del mod">
          <ac:chgData name="Silvia Biribao" userId="8df3782597e56458" providerId="LiveId" clId="{AA1B5C92-07CB-4AEC-B1C3-C65BBD269997}" dt="2022-09-09T16:22:32.631" v="2086" actId="478"/>
          <ac:picMkLst>
            <pc:docMk/>
            <pc:sldMk cId="3111022642" sldId="256"/>
            <ac:picMk id="3" creationId="{D05D3156-3BE9-C546-C721-21C9340F6D2D}"/>
          </ac:picMkLst>
        </pc:picChg>
        <pc:picChg chg="add mod">
          <ac:chgData name="Silvia Biribao" userId="8df3782597e56458" providerId="LiveId" clId="{AA1B5C92-07CB-4AEC-B1C3-C65BBD269997}" dt="2022-09-09T16:23:10.500" v="2091" actId="1038"/>
          <ac:picMkLst>
            <pc:docMk/>
            <pc:sldMk cId="3111022642" sldId="256"/>
            <ac:picMk id="4" creationId="{3765DA63-2BD0-A981-3A06-38BF84DA1E0F}"/>
          </ac:picMkLst>
        </pc:picChg>
        <pc:picChg chg="add mod">
          <ac:chgData name="Silvia Biribao" userId="8df3782597e56458" providerId="LiveId" clId="{AA1B5C92-07CB-4AEC-B1C3-C65BBD269997}" dt="2022-09-08T20:34:53.969" v="1209" actId="1076"/>
          <ac:picMkLst>
            <pc:docMk/>
            <pc:sldMk cId="3111022642" sldId="256"/>
            <ac:picMk id="5" creationId="{364E3770-5DC0-6017-F9F9-E254DE582439}"/>
          </ac:picMkLst>
        </pc:pic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1445749693" sldId="257"/>
        </pc:sldMkLst>
        <pc:picChg chg="add mod">
          <ac:chgData name="Silvia Biribao" userId="8df3782597e56458" providerId="LiveId" clId="{AA1B5C92-07CB-4AEC-B1C3-C65BBD269997}" dt="2022-09-08T20:39:27.178" v="1242" actId="1076"/>
          <ac:picMkLst>
            <pc:docMk/>
            <pc:sldMk cId="1445749693" sldId="257"/>
            <ac:picMk id="3" creationId="{4E51019E-2B3B-A921-C638-69E57F6450FB}"/>
          </ac:picMkLst>
        </pc:picChg>
        <pc:picChg chg="add mod">
          <ac:chgData name="Silvia Biribao" userId="8df3782597e56458" providerId="LiveId" clId="{AA1B5C92-07CB-4AEC-B1C3-C65BBD269997}" dt="2022-09-08T20:39:19.991" v="1240" actId="14100"/>
          <ac:picMkLst>
            <pc:docMk/>
            <pc:sldMk cId="1445749693" sldId="257"/>
            <ac:picMk id="5" creationId="{E4213C43-A4EF-742F-4BBF-88B30BE1222B}"/>
          </ac:picMkLst>
        </pc:picChg>
      </pc:sldChg>
      <pc:sldChg chg="addSp modSp new mod modTransition setBg">
        <pc:chgData name="Silvia Biribao" userId="8df3782597e56458" providerId="LiveId" clId="{AA1B5C92-07CB-4AEC-B1C3-C65BBD269997}" dt="2022-09-09T16:25:01.018" v="2097"/>
        <pc:sldMkLst>
          <pc:docMk/>
          <pc:sldMk cId="2712420940" sldId="258"/>
        </pc:sldMkLst>
        <pc:spChg chg="add mod">
          <ac:chgData name="Silvia Biribao" userId="8df3782597e56458" providerId="LiveId" clId="{AA1B5C92-07CB-4AEC-B1C3-C65BBD269997}" dt="2022-09-08T20:44:59.388" v="1279" actId="113"/>
          <ac:spMkLst>
            <pc:docMk/>
            <pc:sldMk cId="2712420940" sldId="258"/>
            <ac:spMk id="2" creationId="{10B8129A-3433-8EBF-BDC9-B09ADDC014CE}"/>
          </ac:spMkLst>
        </pc:spChg>
      </pc:sldChg>
      <pc:sldChg chg="addSp modSp new mod modTransition setBg">
        <pc:chgData name="Silvia Biribao" userId="8df3782597e56458" providerId="LiveId" clId="{AA1B5C92-07CB-4AEC-B1C3-C65BBD269997}" dt="2022-09-09T16:35:01.143" v="2107" actId="20577"/>
        <pc:sldMkLst>
          <pc:docMk/>
          <pc:sldMk cId="426463005" sldId="259"/>
        </pc:sldMkLst>
        <pc:spChg chg="add mod">
          <ac:chgData name="Silvia Biribao" userId="8df3782597e56458" providerId="LiveId" clId="{AA1B5C92-07CB-4AEC-B1C3-C65BBD269997}" dt="2022-09-09T16:35:01.143" v="2107" actId="20577"/>
          <ac:spMkLst>
            <pc:docMk/>
            <pc:sldMk cId="426463005" sldId="259"/>
            <ac:spMk id="2" creationId="{FA7491F7-18C6-4BDE-05B2-B85B998A3319}"/>
          </ac:spMkLst>
        </pc:sp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1944959889" sldId="260"/>
        </pc:sldMkLst>
        <pc:picChg chg="add mod">
          <ac:chgData name="Silvia Biribao" userId="8df3782597e56458" providerId="LiveId" clId="{AA1B5C92-07CB-4AEC-B1C3-C65BBD269997}" dt="2022-09-08T20:39:44.307" v="1243" actId="1076"/>
          <ac:picMkLst>
            <pc:docMk/>
            <pc:sldMk cId="1944959889" sldId="260"/>
            <ac:picMk id="3" creationId="{2CEC1A26-0C83-2662-2A54-B7C3FBA64383}"/>
          </ac:picMkLst>
        </pc:picChg>
        <pc:picChg chg="add mod">
          <ac:chgData name="Silvia Biribao" userId="8df3782597e56458" providerId="LiveId" clId="{AA1B5C92-07CB-4AEC-B1C3-C65BBD269997}" dt="2022-09-08T20:40:01.338" v="1248" actId="14100"/>
          <ac:picMkLst>
            <pc:docMk/>
            <pc:sldMk cId="1944959889" sldId="260"/>
            <ac:picMk id="5" creationId="{69DD2028-9FA3-E738-8A2B-1E52C43EAAC2}"/>
          </ac:picMkLst>
        </pc:picChg>
      </pc:sldChg>
      <pc:sldChg chg="addSp modSp new mod modTransition setBg">
        <pc:chgData name="Silvia Biribao" userId="8df3782597e56458" providerId="LiveId" clId="{AA1B5C92-07CB-4AEC-B1C3-C65BBD269997}" dt="2022-09-09T16:25:01.018" v="2097"/>
        <pc:sldMkLst>
          <pc:docMk/>
          <pc:sldMk cId="524582215" sldId="261"/>
        </pc:sldMkLst>
        <pc:spChg chg="add mod">
          <ac:chgData name="Silvia Biribao" userId="8df3782597e56458" providerId="LiveId" clId="{AA1B5C92-07CB-4AEC-B1C3-C65BBD269997}" dt="2022-09-08T20:45:49.406" v="1281" actId="113"/>
          <ac:spMkLst>
            <pc:docMk/>
            <pc:sldMk cId="524582215" sldId="261"/>
            <ac:spMk id="2" creationId="{0D0202EC-A931-B91C-EED9-6B42299A5C53}"/>
          </ac:spMkLst>
        </pc:sp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2724861618" sldId="262"/>
        </pc:sldMkLst>
        <pc:picChg chg="add mod">
          <ac:chgData name="Silvia Biribao" userId="8df3782597e56458" providerId="LiveId" clId="{AA1B5C92-07CB-4AEC-B1C3-C65BBD269997}" dt="2022-09-06T13:39:31.491" v="1046" actId="1076"/>
          <ac:picMkLst>
            <pc:docMk/>
            <pc:sldMk cId="2724861618" sldId="262"/>
            <ac:picMk id="3" creationId="{F32CB2B5-8DFF-8C48-8951-689FC3BCBC1F}"/>
          </ac:picMkLst>
        </pc:picChg>
        <pc:picChg chg="add mod">
          <ac:chgData name="Silvia Biribao" userId="8df3782597e56458" providerId="LiveId" clId="{AA1B5C92-07CB-4AEC-B1C3-C65BBD269997}" dt="2022-09-06T13:39:25.129" v="1044" actId="1076"/>
          <ac:picMkLst>
            <pc:docMk/>
            <pc:sldMk cId="2724861618" sldId="262"/>
            <ac:picMk id="5" creationId="{9E524F92-C7EE-E04B-F009-2C5282D4743C}"/>
          </ac:picMkLst>
        </pc:picChg>
        <pc:picChg chg="add mod">
          <ac:chgData name="Silvia Biribao" userId="8df3782597e56458" providerId="LiveId" clId="{AA1B5C92-07CB-4AEC-B1C3-C65BBD269997}" dt="2022-09-06T13:39:13.910" v="1040" actId="14100"/>
          <ac:picMkLst>
            <pc:docMk/>
            <pc:sldMk cId="2724861618" sldId="262"/>
            <ac:picMk id="7" creationId="{BD96D605-4169-FF22-6C71-760179FE55E7}"/>
          </ac:picMkLst>
        </pc:picChg>
      </pc:sldChg>
      <pc:sldChg chg="addSp modSp new mod modTransition setBg">
        <pc:chgData name="Silvia Biribao" userId="8df3782597e56458" providerId="LiveId" clId="{AA1B5C92-07CB-4AEC-B1C3-C65BBD269997}" dt="2022-09-09T16:25:01.018" v="2097"/>
        <pc:sldMkLst>
          <pc:docMk/>
          <pc:sldMk cId="3388809835" sldId="263"/>
        </pc:sldMkLst>
        <pc:spChg chg="add mod">
          <ac:chgData name="Silvia Biribao" userId="8df3782597e56458" providerId="LiveId" clId="{AA1B5C92-07CB-4AEC-B1C3-C65BBD269997}" dt="2022-09-08T20:46:08.686" v="1282" actId="113"/>
          <ac:spMkLst>
            <pc:docMk/>
            <pc:sldMk cId="3388809835" sldId="263"/>
            <ac:spMk id="2" creationId="{0861FD84-8431-D249-FE04-90FAA0469704}"/>
          </ac:spMkLst>
        </pc:spChg>
      </pc:sldChg>
      <pc:sldChg chg="addSp delSp modSp new mod modTransition delAnim modAnim">
        <pc:chgData name="Silvia Biribao" userId="8df3782597e56458" providerId="LiveId" clId="{AA1B5C92-07CB-4AEC-B1C3-C65BBD269997}" dt="2022-09-09T16:30:14.714" v="2106"/>
        <pc:sldMkLst>
          <pc:docMk/>
          <pc:sldMk cId="4041909572" sldId="264"/>
        </pc:sldMkLst>
        <pc:picChg chg="add mod">
          <ac:chgData name="Silvia Biribao" userId="8df3782597e56458" providerId="LiveId" clId="{AA1B5C92-07CB-4AEC-B1C3-C65BBD269997}" dt="2022-09-06T13:22:00.578" v="700" actId="1076"/>
          <ac:picMkLst>
            <pc:docMk/>
            <pc:sldMk cId="4041909572" sldId="264"/>
            <ac:picMk id="3" creationId="{B0ED4833-15EE-51A0-CC62-568A10B74293}"/>
          </ac:picMkLst>
        </pc:picChg>
        <pc:picChg chg="add del mod">
          <ac:chgData name="Silvia Biribao" userId="8df3782597e56458" providerId="LiveId" clId="{AA1B5C92-07CB-4AEC-B1C3-C65BBD269997}" dt="2022-09-09T16:29:35.641" v="2098" actId="478"/>
          <ac:picMkLst>
            <pc:docMk/>
            <pc:sldMk cId="4041909572" sldId="264"/>
            <ac:picMk id="4" creationId="{630B370F-774C-35D0-7ADB-E769047F5A6C}"/>
          </ac:picMkLst>
        </pc:picChg>
        <pc:picChg chg="add del mod">
          <ac:chgData name="Silvia Biribao" userId="8df3782597e56458" providerId="LiveId" clId="{AA1B5C92-07CB-4AEC-B1C3-C65BBD269997}" dt="2022-09-09T16:29:38.205" v="2099" actId="478"/>
          <ac:picMkLst>
            <pc:docMk/>
            <pc:sldMk cId="4041909572" sldId="264"/>
            <ac:picMk id="5" creationId="{F68D1D1F-BB5E-FF35-F77D-3CC46B075B6D}"/>
          </ac:picMkLst>
        </pc:picChg>
        <pc:picChg chg="mod">
          <ac:chgData name="Silvia Biribao" userId="8df3782597e56458" providerId="LiveId" clId="{AA1B5C92-07CB-4AEC-B1C3-C65BBD269997}" dt="2022-09-09T16:29:42.009" v="2100" actId="1076"/>
          <ac:picMkLst>
            <pc:docMk/>
            <pc:sldMk cId="4041909572" sldId="264"/>
            <ac:picMk id="6" creationId="{83DAFAE5-D9BD-5FF5-8F0C-473960ED2966}"/>
          </ac:picMkLst>
        </pc:picChg>
      </pc:sldChg>
      <pc:sldChg chg="addSp modSp new mod modTransition setBg">
        <pc:chgData name="Silvia Biribao" userId="8df3782597e56458" providerId="LiveId" clId="{AA1B5C92-07CB-4AEC-B1C3-C65BBD269997}" dt="2022-09-09T16:25:01.018" v="2097"/>
        <pc:sldMkLst>
          <pc:docMk/>
          <pc:sldMk cId="2681942307" sldId="265"/>
        </pc:sldMkLst>
        <pc:spChg chg="add mod">
          <ac:chgData name="Silvia Biribao" userId="8df3782597e56458" providerId="LiveId" clId="{AA1B5C92-07CB-4AEC-B1C3-C65BBD269997}" dt="2022-09-08T20:46:19.438" v="1283" actId="113"/>
          <ac:spMkLst>
            <pc:docMk/>
            <pc:sldMk cId="2681942307" sldId="265"/>
            <ac:spMk id="2" creationId="{E0EB8438-CF37-6A1F-104D-E0F461BD5E18}"/>
          </ac:spMkLst>
        </pc:spChg>
      </pc:sldChg>
      <pc:sldChg chg="addSp delSp modSp new mod modTransition delAnim modAnim">
        <pc:chgData name="Silvia Biribao" userId="8df3782597e56458" providerId="LiveId" clId="{AA1B5C92-07CB-4AEC-B1C3-C65BBD269997}" dt="2022-09-09T16:25:01.018" v="2097"/>
        <pc:sldMkLst>
          <pc:docMk/>
          <pc:sldMk cId="2067154595" sldId="266"/>
        </pc:sldMkLst>
        <pc:picChg chg="add del mod">
          <ac:chgData name="Silvia Biribao" userId="8df3782597e56458" providerId="LiveId" clId="{AA1B5C92-07CB-4AEC-B1C3-C65BBD269997}" dt="2022-09-06T13:13:30.696" v="660" actId="21"/>
          <ac:picMkLst>
            <pc:docMk/>
            <pc:sldMk cId="2067154595" sldId="266"/>
            <ac:picMk id="2" creationId="{33017163-0763-1FFF-B676-9C740C2E844B}"/>
          </ac:picMkLst>
        </pc:picChg>
        <pc:picChg chg="add mod">
          <ac:chgData name="Silvia Biribao" userId="8df3782597e56458" providerId="LiveId" clId="{AA1B5C92-07CB-4AEC-B1C3-C65BBD269997}" dt="2022-09-08T20:42:26.842" v="1267" actId="1076"/>
          <ac:picMkLst>
            <pc:docMk/>
            <pc:sldMk cId="2067154595" sldId="266"/>
            <ac:picMk id="4" creationId="{7A20D94E-6A37-F08C-F04E-B197F17F604C}"/>
          </ac:picMkLst>
        </pc:picChg>
        <pc:picChg chg="add mod">
          <ac:chgData name="Silvia Biribao" userId="8df3782597e56458" providerId="LiveId" clId="{AA1B5C92-07CB-4AEC-B1C3-C65BBD269997}" dt="2022-09-08T20:42:21.377" v="1265" actId="1076"/>
          <ac:picMkLst>
            <pc:docMk/>
            <pc:sldMk cId="2067154595" sldId="266"/>
            <ac:picMk id="6" creationId="{E3322965-5F48-4BDE-43BF-711B135ADD23}"/>
          </ac:picMkLst>
        </pc:picChg>
        <pc:picChg chg="add mod">
          <ac:chgData name="Silvia Biribao" userId="8df3782597e56458" providerId="LiveId" clId="{AA1B5C92-07CB-4AEC-B1C3-C65BBD269997}" dt="2022-09-08T20:42:01.174" v="1260" actId="1076"/>
          <ac:picMkLst>
            <pc:docMk/>
            <pc:sldMk cId="2067154595" sldId="266"/>
            <ac:picMk id="8" creationId="{277C606C-4965-C12E-96BA-B02CB3649E5F}"/>
          </ac:picMkLst>
        </pc:picChg>
        <pc:picChg chg="add del mod">
          <ac:chgData name="Silvia Biribao" userId="8df3782597e56458" providerId="LiveId" clId="{AA1B5C92-07CB-4AEC-B1C3-C65BBD269997}" dt="2022-09-06T13:12:41.678" v="655" actId="478"/>
          <ac:picMkLst>
            <pc:docMk/>
            <pc:sldMk cId="2067154595" sldId="266"/>
            <ac:picMk id="10" creationId="{BE543A5C-56DF-76D9-9C8C-78836D3C1FD9}"/>
          </ac:picMkLst>
        </pc:picChg>
        <pc:picChg chg="add mod">
          <ac:chgData name="Silvia Biribao" userId="8df3782597e56458" providerId="LiveId" clId="{AA1B5C92-07CB-4AEC-B1C3-C65BBD269997}" dt="2022-09-08T20:42:18.057" v="1264" actId="1076"/>
          <ac:picMkLst>
            <pc:docMk/>
            <pc:sldMk cId="2067154595" sldId="266"/>
            <ac:picMk id="12" creationId="{764B668F-D183-B4D4-6F1F-30EA3E9A437A}"/>
          </ac:picMkLst>
        </pc:picChg>
      </pc:sldChg>
      <pc:sldChg chg="addSp modSp new mod modTransition setBg">
        <pc:chgData name="Silvia Biribao" userId="8df3782597e56458" providerId="LiveId" clId="{AA1B5C92-07CB-4AEC-B1C3-C65BBD269997}" dt="2022-09-09T16:25:01.018" v="2097"/>
        <pc:sldMkLst>
          <pc:docMk/>
          <pc:sldMk cId="3846743622" sldId="267"/>
        </pc:sldMkLst>
        <pc:spChg chg="add mod">
          <ac:chgData name="Silvia Biribao" userId="8df3782597e56458" providerId="LiveId" clId="{AA1B5C92-07CB-4AEC-B1C3-C65BBD269997}" dt="2022-09-08T20:47:09.976" v="1287" actId="113"/>
          <ac:spMkLst>
            <pc:docMk/>
            <pc:sldMk cId="3846743622" sldId="267"/>
            <ac:spMk id="2" creationId="{7F07448C-3647-D363-F7A6-8D61151EAB75}"/>
          </ac:spMkLst>
        </pc:spChg>
      </pc:sldChg>
      <pc:sldChg chg="addSp modSp new modTransition">
        <pc:chgData name="Silvia Biribao" userId="8df3782597e56458" providerId="LiveId" clId="{AA1B5C92-07CB-4AEC-B1C3-C65BBD269997}" dt="2022-09-09T16:25:01.018" v="2097"/>
        <pc:sldMkLst>
          <pc:docMk/>
          <pc:sldMk cId="3494214872" sldId="268"/>
        </pc:sldMkLst>
        <pc:picChg chg="add mod">
          <ac:chgData name="Silvia Biribao" userId="8df3782597e56458" providerId="LiveId" clId="{AA1B5C92-07CB-4AEC-B1C3-C65BBD269997}" dt="2022-09-06T13:24:32.318" v="768" actId="931"/>
          <ac:picMkLst>
            <pc:docMk/>
            <pc:sldMk cId="3494214872" sldId="268"/>
            <ac:picMk id="3" creationId="{1A766C16-B94C-40B9-3A8B-02E82D9D670F}"/>
          </ac:picMkLst>
        </pc:picChg>
      </pc:sldChg>
      <pc:sldChg chg="addSp modSp new mod modTransition setBg">
        <pc:chgData name="Silvia Biribao" userId="8df3782597e56458" providerId="LiveId" clId="{AA1B5C92-07CB-4AEC-B1C3-C65BBD269997}" dt="2022-09-09T16:25:01.018" v="2097"/>
        <pc:sldMkLst>
          <pc:docMk/>
          <pc:sldMk cId="761654289" sldId="269"/>
        </pc:sldMkLst>
        <pc:spChg chg="add mod">
          <ac:chgData name="Silvia Biribao" userId="8df3782597e56458" providerId="LiveId" clId="{AA1B5C92-07CB-4AEC-B1C3-C65BBD269997}" dt="2022-09-08T20:46:49.544" v="1285" actId="113"/>
          <ac:spMkLst>
            <pc:docMk/>
            <pc:sldMk cId="761654289" sldId="269"/>
            <ac:spMk id="2" creationId="{E871CA90-76B9-E007-CE37-E9515A7BE49C}"/>
          </ac:spMkLst>
        </pc:spChg>
      </pc:sldChg>
      <pc:sldChg chg="new del">
        <pc:chgData name="Silvia Biribao" userId="8df3782597e56458" providerId="LiveId" clId="{AA1B5C92-07CB-4AEC-B1C3-C65BBD269997}" dt="2022-09-06T13:25:29.988" v="770" actId="680"/>
        <pc:sldMkLst>
          <pc:docMk/>
          <pc:sldMk cId="1416878913" sldId="269"/>
        </pc:sldMkLst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1332175129" sldId="270"/>
        </pc:sldMkLst>
        <pc:picChg chg="add mod">
          <ac:chgData name="Silvia Biribao" userId="8df3782597e56458" providerId="LiveId" clId="{AA1B5C92-07CB-4AEC-B1C3-C65BBD269997}" dt="2022-09-06T13:29:56.543" v="925" actId="1076"/>
          <ac:picMkLst>
            <pc:docMk/>
            <pc:sldMk cId="1332175129" sldId="270"/>
            <ac:picMk id="3" creationId="{6EA6647D-F69F-1EBC-FC7D-603AE8284D74}"/>
          </ac:picMkLst>
        </pc:picChg>
      </pc:sldChg>
      <pc:sldChg chg="addSp modSp new mod modTransition setBg">
        <pc:chgData name="Silvia Biribao" userId="8df3782597e56458" providerId="LiveId" clId="{AA1B5C92-07CB-4AEC-B1C3-C65BBD269997}" dt="2022-09-09T16:25:01.018" v="2097"/>
        <pc:sldMkLst>
          <pc:docMk/>
          <pc:sldMk cId="3253806255" sldId="271"/>
        </pc:sldMkLst>
        <pc:spChg chg="add mod">
          <ac:chgData name="Silvia Biribao" userId="8df3782597e56458" providerId="LiveId" clId="{AA1B5C92-07CB-4AEC-B1C3-C65BBD269997}" dt="2022-09-08T20:47:21.040" v="1288" actId="113"/>
          <ac:spMkLst>
            <pc:docMk/>
            <pc:sldMk cId="3253806255" sldId="271"/>
            <ac:spMk id="2" creationId="{B3A85F62-605F-1165-620E-DB24EF265382}"/>
          </ac:spMkLst>
        </pc:sp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1451375440" sldId="272"/>
        </pc:sldMkLst>
        <pc:picChg chg="add mod">
          <ac:chgData name="Silvia Biribao" userId="8df3782597e56458" providerId="LiveId" clId="{AA1B5C92-07CB-4AEC-B1C3-C65BBD269997}" dt="2022-09-06T13:35:09.314" v="1006" actId="1076"/>
          <ac:picMkLst>
            <pc:docMk/>
            <pc:sldMk cId="1451375440" sldId="272"/>
            <ac:picMk id="3" creationId="{9DF0B9B5-2B08-F993-A580-DBD745841DE9}"/>
          </ac:picMkLst>
        </pc:pic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2475291345" sldId="273"/>
        </pc:sldMkLst>
        <pc:picChg chg="add mod modCrop">
          <ac:chgData name="Silvia Biribao" userId="8df3782597e56458" providerId="LiveId" clId="{AA1B5C92-07CB-4AEC-B1C3-C65BBD269997}" dt="2022-09-08T20:42:40.953" v="1269" actId="14100"/>
          <ac:picMkLst>
            <pc:docMk/>
            <pc:sldMk cId="2475291345" sldId="273"/>
            <ac:picMk id="3" creationId="{FDCCB9A7-EBF6-7364-EAD9-9ACB0B98963C}"/>
          </ac:picMkLst>
        </pc:picChg>
        <pc:picChg chg="add mod modCrop">
          <ac:chgData name="Silvia Biribao" userId="8df3782597e56458" providerId="LiveId" clId="{AA1B5C92-07CB-4AEC-B1C3-C65BBD269997}" dt="2022-09-08T20:42:49.632" v="1271" actId="1076"/>
          <ac:picMkLst>
            <pc:docMk/>
            <pc:sldMk cId="2475291345" sldId="273"/>
            <ac:picMk id="5" creationId="{10AA3940-EFD3-7BBD-2829-2DA5D2FFD3E0}"/>
          </ac:picMkLst>
        </pc:picChg>
        <pc:picChg chg="add mod">
          <ac:chgData name="Silvia Biribao" userId="8df3782597e56458" providerId="LiveId" clId="{AA1B5C92-07CB-4AEC-B1C3-C65BBD269997}" dt="2022-09-08T20:43:53.064" v="1274" actId="1076"/>
          <ac:picMkLst>
            <pc:docMk/>
            <pc:sldMk cId="2475291345" sldId="273"/>
            <ac:picMk id="7" creationId="{6B95DD64-2169-B7FE-725E-EBA53E2A3096}"/>
          </ac:picMkLst>
        </pc:picChg>
      </pc:sldChg>
      <pc:sldChg chg="modSp mod modTransition">
        <pc:chgData name="Silvia Biribao" userId="8df3782597e56458" providerId="LiveId" clId="{AA1B5C92-07CB-4AEC-B1C3-C65BBD269997}" dt="2022-09-09T16:25:01.018" v="2097"/>
        <pc:sldMkLst>
          <pc:docMk/>
          <pc:sldMk cId="1745865532" sldId="274"/>
        </pc:sldMkLst>
        <pc:picChg chg="mod">
          <ac:chgData name="Silvia Biribao" userId="8df3782597e56458" providerId="LiveId" clId="{AA1B5C92-07CB-4AEC-B1C3-C65BBD269997}" dt="2022-09-08T20:40:21.568" v="1249" actId="1076"/>
          <ac:picMkLst>
            <pc:docMk/>
            <pc:sldMk cId="1745865532" sldId="274"/>
            <ac:picMk id="3" creationId="{BC12BCD5-559C-C147-CC5D-F0720AEF4B7F}"/>
          </ac:picMkLst>
        </pc:picChg>
        <pc:picChg chg="mod">
          <ac:chgData name="Silvia Biribao" userId="8df3782597e56458" providerId="LiveId" clId="{AA1B5C92-07CB-4AEC-B1C3-C65BBD269997}" dt="2022-09-08T20:40:24.942" v="1250" actId="1076"/>
          <ac:picMkLst>
            <pc:docMk/>
            <pc:sldMk cId="1745865532" sldId="274"/>
            <ac:picMk id="5" creationId="{8240DBE7-3DC3-3B0D-DD14-AA37465E3698}"/>
          </ac:picMkLst>
        </pc:picChg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1563267810" sldId="275"/>
        </pc:sldMkLst>
      </pc:sldChg>
      <pc:sldChg chg="modSp mod modTransition">
        <pc:chgData name="Silvia Biribao" userId="8df3782597e56458" providerId="LiveId" clId="{AA1B5C92-07CB-4AEC-B1C3-C65BBD269997}" dt="2022-09-09T16:25:01.018" v="2097"/>
        <pc:sldMkLst>
          <pc:docMk/>
          <pc:sldMk cId="2137979416" sldId="276"/>
        </pc:sldMkLst>
        <pc:picChg chg="mod">
          <ac:chgData name="Silvia Biribao" userId="8df3782597e56458" providerId="LiveId" clId="{AA1B5C92-07CB-4AEC-B1C3-C65BBD269997}" dt="2022-09-08T20:40:48.232" v="1251" actId="1076"/>
          <ac:picMkLst>
            <pc:docMk/>
            <pc:sldMk cId="2137979416" sldId="276"/>
            <ac:picMk id="3" creationId="{B7540DAB-EE62-93E1-5525-E338AB4549EF}"/>
          </ac:picMkLst>
        </pc:picChg>
        <pc:picChg chg="mod">
          <ac:chgData name="Silvia Biribao" userId="8df3782597e56458" providerId="LiveId" clId="{AA1B5C92-07CB-4AEC-B1C3-C65BBD269997}" dt="2022-09-08T20:40:52.403" v="1252" actId="1076"/>
          <ac:picMkLst>
            <pc:docMk/>
            <pc:sldMk cId="2137979416" sldId="276"/>
            <ac:picMk id="5" creationId="{0739F2DD-5AD4-4EE7-B933-979996102AF1}"/>
          </ac:picMkLst>
        </pc:picChg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3485319722" sldId="277"/>
        </pc:sldMkLst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2608683766" sldId="278"/>
        </pc:sldMkLst>
      </pc:sldChg>
      <pc:sldChg chg="modSp mod modTransition setBg">
        <pc:chgData name="Silvia Biribao" userId="8df3782597e56458" providerId="LiveId" clId="{AA1B5C92-07CB-4AEC-B1C3-C65BBD269997}" dt="2022-09-09T16:25:01.018" v="2097"/>
        <pc:sldMkLst>
          <pc:docMk/>
          <pc:sldMk cId="3731506327" sldId="279"/>
        </pc:sldMkLst>
        <pc:spChg chg="mod">
          <ac:chgData name="Silvia Biribao" userId="8df3782597e56458" providerId="LiveId" clId="{AA1B5C92-07CB-4AEC-B1C3-C65BBD269997}" dt="2022-09-08T20:47:31.980" v="1289" actId="113"/>
          <ac:spMkLst>
            <pc:docMk/>
            <pc:sldMk cId="3731506327" sldId="279"/>
            <ac:spMk id="2" creationId="{D756DA95-7D35-5A63-121D-D0B6B03D53B7}"/>
          </ac:spMkLst>
        </pc:spChg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3430392081" sldId="280"/>
        </pc:sldMkLst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2942066978" sldId="281"/>
        </pc:sldMkLst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1173841210" sldId="282"/>
        </pc:sldMkLst>
      </pc:sldChg>
      <pc:sldChg chg="modSp mod modTransition setBg">
        <pc:chgData name="Silvia Biribao" userId="8df3782597e56458" providerId="LiveId" clId="{AA1B5C92-07CB-4AEC-B1C3-C65BBD269997}" dt="2022-09-09T16:25:01.018" v="2097"/>
        <pc:sldMkLst>
          <pc:docMk/>
          <pc:sldMk cId="4201852105" sldId="283"/>
        </pc:sldMkLst>
        <pc:spChg chg="mod">
          <ac:chgData name="Silvia Biribao" userId="8df3782597e56458" providerId="LiveId" clId="{AA1B5C92-07CB-4AEC-B1C3-C65BBD269997}" dt="2022-09-08T20:47:42.101" v="1290" actId="113"/>
          <ac:spMkLst>
            <pc:docMk/>
            <pc:sldMk cId="4201852105" sldId="283"/>
            <ac:spMk id="2" creationId="{7E68FBCB-A9E8-99AB-EAD0-D6C2FD7C97C0}"/>
          </ac:spMkLst>
        </pc:spChg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4053974181" sldId="284"/>
        </pc:sldMkLst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1538035555" sldId="285"/>
        </pc:sldMkLst>
      </pc:sldChg>
      <pc:sldChg chg="modSp mod modTransition setBg">
        <pc:chgData name="Silvia Biribao" userId="8df3782597e56458" providerId="LiveId" clId="{AA1B5C92-07CB-4AEC-B1C3-C65BBD269997}" dt="2022-09-09T16:25:01.018" v="2097"/>
        <pc:sldMkLst>
          <pc:docMk/>
          <pc:sldMk cId="1901828208" sldId="286"/>
        </pc:sldMkLst>
        <pc:spChg chg="mod">
          <ac:chgData name="Silvia Biribao" userId="8df3782597e56458" providerId="LiveId" clId="{AA1B5C92-07CB-4AEC-B1C3-C65BBD269997}" dt="2022-09-08T20:47:52.707" v="1291" actId="113"/>
          <ac:spMkLst>
            <pc:docMk/>
            <pc:sldMk cId="1901828208" sldId="286"/>
            <ac:spMk id="2" creationId="{F4DED55C-227A-11B8-0BE5-AF52E5F74565}"/>
          </ac:spMkLst>
        </pc:spChg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3776177673" sldId="287"/>
        </pc:sldMkLst>
      </pc:sldChg>
      <pc:sldChg chg="modSp mod modTransition setBg">
        <pc:chgData name="Silvia Biribao" userId="8df3782597e56458" providerId="LiveId" clId="{AA1B5C92-07CB-4AEC-B1C3-C65BBD269997}" dt="2022-09-09T16:25:01.018" v="2097"/>
        <pc:sldMkLst>
          <pc:docMk/>
          <pc:sldMk cId="449127309" sldId="288"/>
        </pc:sldMkLst>
        <pc:spChg chg="mod">
          <ac:chgData name="Silvia Biribao" userId="8df3782597e56458" providerId="LiveId" clId="{AA1B5C92-07CB-4AEC-B1C3-C65BBD269997}" dt="2022-09-08T20:48:03.432" v="1292" actId="113"/>
          <ac:spMkLst>
            <pc:docMk/>
            <pc:sldMk cId="449127309" sldId="288"/>
            <ac:spMk id="2" creationId="{D5400228-452A-9149-DFF4-BD271C67BD8C}"/>
          </ac:spMkLst>
        </pc:spChg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11367493" sldId="289"/>
        </pc:sldMkLst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822833795" sldId="290"/>
        </pc:sldMkLst>
      </pc:sldChg>
      <pc:sldChg chg="modSp mod modTransition setBg">
        <pc:chgData name="Silvia Biribao" userId="8df3782597e56458" providerId="LiveId" clId="{AA1B5C92-07CB-4AEC-B1C3-C65BBD269997}" dt="2022-09-09T16:25:01.018" v="2097"/>
        <pc:sldMkLst>
          <pc:docMk/>
          <pc:sldMk cId="2360837198" sldId="291"/>
        </pc:sldMkLst>
        <pc:spChg chg="mod">
          <ac:chgData name="Silvia Biribao" userId="8df3782597e56458" providerId="LiveId" clId="{AA1B5C92-07CB-4AEC-B1C3-C65BBD269997}" dt="2022-09-08T20:48:20.877" v="1293" actId="113"/>
          <ac:spMkLst>
            <pc:docMk/>
            <pc:sldMk cId="2360837198" sldId="291"/>
            <ac:spMk id="2" creationId="{B1B4840D-E90A-AC27-60B3-AF2D88D53F6B}"/>
          </ac:spMkLst>
        </pc:spChg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305310833" sldId="292"/>
        </pc:sldMkLst>
      </pc:sldChg>
      <pc:sldChg chg="modSp mod modTransition setBg">
        <pc:chgData name="Silvia Biribao" userId="8df3782597e56458" providerId="LiveId" clId="{AA1B5C92-07CB-4AEC-B1C3-C65BBD269997}" dt="2022-09-09T16:25:01.018" v="2097"/>
        <pc:sldMkLst>
          <pc:docMk/>
          <pc:sldMk cId="3563799640" sldId="293"/>
        </pc:sldMkLst>
        <pc:spChg chg="mod">
          <ac:chgData name="Silvia Biribao" userId="8df3782597e56458" providerId="LiveId" clId="{AA1B5C92-07CB-4AEC-B1C3-C65BBD269997}" dt="2022-09-08T20:48:32.981" v="1294" actId="113"/>
          <ac:spMkLst>
            <pc:docMk/>
            <pc:sldMk cId="3563799640" sldId="293"/>
            <ac:spMk id="2" creationId="{35F1F144-3B86-6560-DEA5-7C0ED5C1DDE3}"/>
          </ac:spMkLst>
        </pc:spChg>
      </pc:sldChg>
      <pc:sldChg chg="modTransition">
        <pc:chgData name="Silvia Biribao" userId="8df3782597e56458" providerId="LiveId" clId="{AA1B5C92-07CB-4AEC-B1C3-C65BBD269997}" dt="2022-09-09T16:25:01.018" v="2097"/>
        <pc:sldMkLst>
          <pc:docMk/>
          <pc:sldMk cId="1980688790" sldId="294"/>
        </pc:sldMkLst>
      </pc:sldChg>
      <pc:sldChg chg="modSp mod modTransition setBg">
        <pc:chgData name="Silvia Biribao" userId="8df3782597e56458" providerId="LiveId" clId="{AA1B5C92-07CB-4AEC-B1C3-C65BBD269997}" dt="2022-09-09T16:25:01.018" v="2097"/>
        <pc:sldMkLst>
          <pc:docMk/>
          <pc:sldMk cId="1388423457" sldId="295"/>
        </pc:sldMkLst>
        <pc:spChg chg="mod">
          <ac:chgData name="Silvia Biribao" userId="8df3782597e56458" providerId="LiveId" clId="{AA1B5C92-07CB-4AEC-B1C3-C65BBD269997}" dt="2022-09-08T20:46:35.990" v="1284" actId="113"/>
          <ac:spMkLst>
            <pc:docMk/>
            <pc:sldMk cId="1388423457" sldId="295"/>
            <ac:spMk id="2" creationId="{81A4B90D-0DD1-AC14-F7F1-4168B1B0F386}"/>
          </ac:spMkLst>
        </pc:spChg>
      </pc:sldChg>
      <pc:sldChg chg="modSp mod modTransition">
        <pc:chgData name="Silvia Biribao" userId="8df3782597e56458" providerId="LiveId" clId="{AA1B5C92-07CB-4AEC-B1C3-C65BBD269997}" dt="2022-09-09T16:25:01.018" v="2097"/>
        <pc:sldMkLst>
          <pc:docMk/>
          <pc:sldMk cId="2899842328" sldId="296"/>
        </pc:sldMkLst>
        <pc:picChg chg="mod">
          <ac:chgData name="Silvia Biribao" userId="8df3782597e56458" providerId="LiveId" clId="{AA1B5C92-07CB-4AEC-B1C3-C65BBD269997}" dt="2022-09-08T20:41:01.441" v="1253" actId="1076"/>
          <ac:picMkLst>
            <pc:docMk/>
            <pc:sldMk cId="2899842328" sldId="296"/>
            <ac:picMk id="3" creationId="{BDA7CF04-9538-CB5F-3A19-25C0C6FEB15B}"/>
          </ac:picMkLst>
        </pc:picChg>
        <pc:picChg chg="mod">
          <ac:chgData name="Silvia Biribao" userId="8df3782597e56458" providerId="LiveId" clId="{AA1B5C92-07CB-4AEC-B1C3-C65BBD269997}" dt="2022-09-08T20:41:05.276" v="1254" actId="1076"/>
          <ac:picMkLst>
            <pc:docMk/>
            <pc:sldMk cId="2899842328" sldId="296"/>
            <ac:picMk id="5" creationId="{EE41D2AB-7A6A-FF7A-BF82-CAE2EEBE26CA}"/>
          </ac:picMkLst>
        </pc:picChg>
      </pc:sldChg>
      <pc:sldChg chg="modSp mod modTransition setBg">
        <pc:chgData name="Silvia Biribao" userId="8df3782597e56458" providerId="LiveId" clId="{AA1B5C92-07CB-4AEC-B1C3-C65BBD269997}" dt="2022-09-09T16:25:01.018" v="2097"/>
        <pc:sldMkLst>
          <pc:docMk/>
          <pc:sldMk cId="1741748229" sldId="297"/>
        </pc:sldMkLst>
        <pc:spChg chg="mod">
          <ac:chgData name="Silvia Biribao" userId="8df3782597e56458" providerId="LiveId" clId="{AA1B5C92-07CB-4AEC-B1C3-C65BBD269997}" dt="2022-09-08T20:48:42.226" v="1295" actId="113"/>
          <ac:spMkLst>
            <pc:docMk/>
            <pc:sldMk cId="1741748229" sldId="297"/>
            <ac:spMk id="2" creationId="{DA97CD33-896E-CE48-6B0B-6F0101A9F004}"/>
          </ac:spMkLst>
        </pc:spChg>
      </pc:sldChg>
      <pc:sldChg chg="modSp mod ord modTransition">
        <pc:chgData name="Silvia Biribao" userId="8df3782597e56458" providerId="LiveId" clId="{AA1B5C92-07CB-4AEC-B1C3-C65BBD269997}" dt="2022-09-09T16:25:01.018" v="2097"/>
        <pc:sldMkLst>
          <pc:docMk/>
          <pc:sldMk cId="2280676687" sldId="298"/>
        </pc:sldMkLst>
        <pc:picChg chg="mod">
          <ac:chgData name="Silvia Biribao" userId="8df3782597e56458" providerId="LiveId" clId="{AA1B5C92-07CB-4AEC-B1C3-C65BBD269997}" dt="2022-09-08T20:29:29.233" v="1166" actId="1076"/>
          <ac:picMkLst>
            <pc:docMk/>
            <pc:sldMk cId="2280676687" sldId="298"/>
            <ac:picMk id="3" creationId="{019DB3E8-1FE9-DF9C-FDBB-FD4A38C6F43A}"/>
          </ac:picMkLst>
        </pc:picChg>
        <pc:picChg chg="mod">
          <ac:chgData name="Silvia Biribao" userId="8df3782597e56458" providerId="LiveId" clId="{AA1B5C92-07CB-4AEC-B1C3-C65BBD269997}" dt="2022-09-08T20:29:36.445" v="1168" actId="14100"/>
          <ac:picMkLst>
            <pc:docMk/>
            <pc:sldMk cId="2280676687" sldId="298"/>
            <ac:picMk id="5" creationId="{51C04E3F-7158-6F33-00E2-8B0FC9BC2BA2}"/>
          </ac:picMkLst>
        </pc:picChg>
      </pc:sldChg>
      <pc:sldChg chg="modSp mod modTransition">
        <pc:chgData name="Silvia Biribao" userId="8df3782597e56458" providerId="LiveId" clId="{AA1B5C92-07CB-4AEC-B1C3-C65BBD269997}" dt="2022-09-09T16:25:01.018" v="2097"/>
        <pc:sldMkLst>
          <pc:docMk/>
          <pc:sldMk cId="86191579" sldId="299"/>
        </pc:sldMkLst>
        <pc:picChg chg="mod">
          <ac:chgData name="Silvia Biribao" userId="8df3782597e56458" providerId="LiveId" clId="{AA1B5C92-07CB-4AEC-B1C3-C65BBD269997}" dt="2022-09-08T20:44:04.235" v="1276" actId="1076"/>
          <ac:picMkLst>
            <pc:docMk/>
            <pc:sldMk cId="86191579" sldId="299"/>
            <ac:picMk id="3" creationId="{D1246FD9-842D-8C51-E260-77D336BF6852}"/>
          </ac:picMkLst>
        </pc:picChg>
      </pc:sldChg>
      <pc:sldChg chg="modSp mod modTransition setBg">
        <pc:chgData name="Silvia Biribao" userId="8df3782597e56458" providerId="LiveId" clId="{AA1B5C92-07CB-4AEC-B1C3-C65BBD269997}" dt="2022-09-09T16:25:01.018" v="2097"/>
        <pc:sldMkLst>
          <pc:docMk/>
          <pc:sldMk cId="1343458704" sldId="300"/>
        </pc:sldMkLst>
        <pc:spChg chg="mod">
          <ac:chgData name="Silvia Biribao" userId="8df3782597e56458" providerId="LiveId" clId="{AA1B5C92-07CB-4AEC-B1C3-C65BBD269997}" dt="2022-09-08T20:47:00.802" v="1286" actId="113"/>
          <ac:spMkLst>
            <pc:docMk/>
            <pc:sldMk cId="1343458704" sldId="300"/>
            <ac:spMk id="2" creationId="{D2C72C67-2939-C8CE-A5F4-A09C2D70496B}"/>
          </ac:spMkLst>
        </pc:spChg>
      </pc:sldChg>
      <pc:sldChg chg="modSp mod modTransition">
        <pc:chgData name="Silvia Biribao" userId="8df3782597e56458" providerId="LiveId" clId="{AA1B5C92-07CB-4AEC-B1C3-C65BBD269997}" dt="2022-09-09T16:25:01.018" v="2097"/>
        <pc:sldMkLst>
          <pc:docMk/>
          <pc:sldMk cId="2990165655" sldId="301"/>
        </pc:sldMkLst>
        <pc:picChg chg="mod">
          <ac:chgData name="Silvia Biribao" userId="8df3782597e56458" providerId="LiveId" clId="{AA1B5C92-07CB-4AEC-B1C3-C65BBD269997}" dt="2022-09-08T20:44:17.555" v="1278" actId="1076"/>
          <ac:picMkLst>
            <pc:docMk/>
            <pc:sldMk cId="2990165655" sldId="301"/>
            <ac:picMk id="3" creationId="{BA370FA9-D9F9-7E53-9FED-EEE412482D8A}"/>
          </ac:picMkLst>
        </pc:picChg>
      </pc:sldChg>
      <pc:sldChg chg="addSp modSp new mod modTransition setBg">
        <pc:chgData name="Silvia Biribao" userId="8df3782597e56458" providerId="LiveId" clId="{AA1B5C92-07CB-4AEC-B1C3-C65BBD269997}" dt="2022-09-09T16:25:01.018" v="2097"/>
        <pc:sldMkLst>
          <pc:docMk/>
          <pc:sldMk cId="2479969921" sldId="302"/>
        </pc:sldMkLst>
        <pc:spChg chg="add mod">
          <ac:chgData name="Silvia Biribao" userId="8df3782597e56458" providerId="LiveId" clId="{AA1B5C92-07CB-4AEC-B1C3-C65BBD269997}" dt="2022-09-08T20:48:56.005" v="1296" actId="113"/>
          <ac:spMkLst>
            <pc:docMk/>
            <pc:sldMk cId="2479969921" sldId="302"/>
            <ac:spMk id="2" creationId="{6AFD7C05-25D6-1B74-36EB-0C79C72EAE00}"/>
          </ac:spMkLst>
        </pc:sp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462252296" sldId="303"/>
        </pc:sldMkLst>
        <pc:picChg chg="add mod">
          <ac:chgData name="Silvia Biribao" userId="8df3782597e56458" providerId="LiveId" clId="{AA1B5C92-07CB-4AEC-B1C3-C65BBD269997}" dt="2022-09-08T20:49:20.427" v="1299" actId="1076"/>
          <ac:picMkLst>
            <pc:docMk/>
            <pc:sldMk cId="462252296" sldId="303"/>
            <ac:picMk id="3" creationId="{99A85843-4566-D433-0205-B62ABE70598C}"/>
          </ac:picMkLst>
        </pc:picChg>
      </pc:sldChg>
      <pc:sldChg chg="addSp delSp modSp new mod modTransition">
        <pc:chgData name="Silvia Biribao" userId="8df3782597e56458" providerId="LiveId" clId="{AA1B5C92-07CB-4AEC-B1C3-C65BBD269997}" dt="2022-09-09T16:25:01.018" v="2097"/>
        <pc:sldMkLst>
          <pc:docMk/>
          <pc:sldMk cId="3179157176" sldId="304"/>
        </pc:sldMkLst>
        <pc:picChg chg="add del mod">
          <ac:chgData name="Silvia Biribao" userId="8df3782597e56458" providerId="LiveId" clId="{AA1B5C92-07CB-4AEC-B1C3-C65BBD269997}" dt="2022-09-08T20:28:04.525" v="1112" actId="478"/>
          <ac:picMkLst>
            <pc:docMk/>
            <pc:sldMk cId="3179157176" sldId="304"/>
            <ac:picMk id="3" creationId="{9A9B63D3-A9E3-AD5C-7199-9798DC6F57A3}"/>
          </ac:picMkLst>
        </pc:picChg>
        <pc:picChg chg="add mod">
          <ac:chgData name="Silvia Biribao" userId="8df3782597e56458" providerId="LiveId" clId="{AA1B5C92-07CB-4AEC-B1C3-C65BBD269997}" dt="2022-09-08T20:28:26.270" v="1115" actId="1076"/>
          <ac:picMkLst>
            <pc:docMk/>
            <pc:sldMk cId="3179157176" sldId="304"/>
            <ac:picMk id="5" creationId="{64D34EA2-4447-4AC0-072B-6E323B44F9AC}"/>
          </ac:picMkLst>
        </pc:picChg>
      </pc:sldChg>
      <pc:sldChg chg="addSp modSp new mod modTransition setBg">
        <pc:chgData name="Silvia Biribao" userId="8df3782597e56458" providerId="LiveId" clId="{AA1B5C92-07CB-4AEC-B1C3-C65BBD269997}" dt="2022-09-09T16:25:01.018" v="2097"/>
        <pc:sldMkLst>
          <pc:docMk/>
          <pc:sldMk cId="2395449399" sldId="305"/>
        </pc:sldMkLst>
        <pc:spChg chg="add mod">
          <ac:chgData name="Silvia Biribao" userId="8df3782597e56458" providerId="LiveId" clId="{AA1B5C92-07CB-4AEC-B1C3-C65BBD269997}" dt="2022-09-08T20:49:05.832" v="1297" actId="113"/>
          <ac:spMkLst>
            <pc:docMk/>
            <pc:sldMk cId="2395449399" sldId="305"/>
            <ac:spMk id="2" creationId="{BA5960D1-D247-B543-B9E5-0F15CEECBF41}"/>
          </ac:spMkLst>
        </pc:spChg>
      </pc:sldChg>
      <pc:sldChg chg="addSp delSp modSp new mod ord modTransition setBg">
        <pc:chgData name="Silvia Biribao" userId="8df3782597e56458" providerId="LiveId" clId="{AA1B5C92-07CB-4AEC-B1C3-C65BBD269997}" dt="2022-09-09T16:25:01.018" v="2097"/>
        <pc:sldMkLst>
          <pc:docMk/>
          <pc:sldMk cId="1067422159" sldId="306"/>
        </pc:sldMkLst>
        <pc:spChg chg="add del mod">
          <ac:chgData name="Silvia Biribao" userId="8df3782597e56458" providerId="LiveId" clId="{AA1B5C92-07CB-4AEC-B1C3-C65BBD269997}" dt="2022-09-09T15:25:20.956" v="1451"/>
          <ac:spMkLst>
            <pc:docMk/>
            <pc:sldMk cId="1067422159" sldId="306"/>
            <ac:spMk id="2" creationId="{A1640FFB-FDC1-F4FB-D393-8275BFA6F3B8}"/>
          </ac:spMkLst>
        </pc:spChg>
        <pc:spChg chg="add mod">
          <ac:chgData name="Silvia Biribao" userId="8df3782597e56458" providerId="LiveId" clId="{AA1B5C92-07CB-4AEC-B1C3-C65BBD269997}" dt="2022-09-09T16:10:34.935" v="2050" actId="1076"/>
          <ac:spMkLst>
            <pc:docMk/>
            <pc:sldMk cId="1067422159" sldId="306"/>
            <ac:spMk id="3" creationId="{40C96EDF-BF5C-0996-3E44-954541832DF5}"/>
          </ac:spMkLst>
        </pc:spChg>
        <pc:spChg chg="add del mod">
          <ac:chgData name="Silvia Biribao" userId="8df3782597e56458" providerId="LiveId" clId="{AA1B5C92-07CB-4AEC-B1C3-C65BBD269997}" dt="2022-09-09T15:26:05.654" v="1478"/>
          <ac:spMkLst>
            <pc:docMk/>
            <pc:sldMk cId="1067422159" sldId="306"/>
            <ac:spMk id="4" creationId="{E17E5ACE-2B94-D002-58B5-078FDE9A29C0}"/>
          </ac:spMkLst>
        </pc:spChg>
        <pc:spChg chg="add mod">
          <ac:chgData name="Silvia Biribao" userId="8df3782597e56458" providerId="LiveId" clId="{AA1B5C92-07CB-4AEC-B1C3-C65BBD269997}" dt="2022-09-09T16:10:37.923" v="2051" actId="1076"/>
          <ac:spMkLst>
            <pc:docMk/>
            <pc:sldMk cId="1067422159" sldId="306"/>
            <ac:spMk id="5" creationId="{E9E29169-50DC-7B4E-F074-3A3E299A19CC}"/>
          </ac:spMkLst>
        </pc:spChg>
      </pc:sldChg>
      <pc:sldChg chg="addSp modSp new mod modTransition setBg">
        <pc:chgData name="Silvia Biribao" userId="8df3782597e56458" providerId="LiveId" clId="{AA1B5C92-07CB-4AEC-B1C3-C65BBD269997}" dt="2022-09-09T16:25:01.018" v="2097"/>
        <pc:sldMkLst>
          <pc:docMk/>
          <pc:sldMk cId="2638677152" sldId="307"/>
        </pc:sldMkLst>
        <pc:spChg chg="add mod">
          <ac:chgData name="Silvia Biribao" userId="8df3782597e56458" providerId="LiveId" clId="{AA1B5C92-07CB-4AEC-B1C3-C65BBD269997}" dt="2022-09-09T15:28:23.996" v="1642" actId="122"/>
          <ac:spMkLst>
            <pc:docMk/>
            <pc:sldMk cId="2638677152" sldId="307"/>
            <ac:spMk id="2" creationId="{EECCBB15-C1D2-32DF-CF07-9A91EC846423}"/>
          </ac:spMkLst>
        </pc:sp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1946949085" sldId="308"/>
        </pc:sldMkLst>
        <pc:spChg chg="add mod">
          <ac:chgData name="Silvia Biribao" userId="8df3782597e56458" providerId="LiveId" clId="{AA1B5C92-07CB-4AEC-B1C3-C65BBD269997}" dt="2022-09-09T15:37:58.773" v="1691" actId="255"/>
          <ac:spMkLst>
            <pc:docMk/>
            <pc:sldMk cId="1946949085" sldId="308"/>
            <ac:spMk id="6" creationId="{ED07649F-560E-5A2E-AA91-0D5E59640DFE}"/>
          </ac:spMkLst>
        </pc:spChg>
        <pc:picChg chg="add mod">
          <ac:chgData name="Silvia Biribao" userId="8df3782597e56458" providerId="LiveId" clId="{AA1B5C92-07CB-4AEC-B1C3-C65BBD269997}" dt="2022-09-09T15:37:10.988" v="1668" actId="14100"/>
          <ac:picMkLst>
            <pc:docMk/>
            <pc:sldMk cId="1946949085" sldId="308"/>
            <ac:picMk id="3" creationId="{2567D608-C9CB-09A8-01C4-4D20C9A4F212}"/>
          </ac:picMkLst>
        </pc:picChg>
        <pc:picChg chg="add mod">
          <ac:chgData name="Silvia Biribao" userId="8df3782597e56458" providerId="LiveId" clId="{AA1B5C92-07CB-4AEC-B1C3-C65BBD269997}" dt="2022-09-09T15:37:14.488" v="1669" actId="14100"/>
          <ac:picMkLst>
            <pc:docMk/>
            <pc:sldMk cId="1946949085" sldId="308"/>
            <ac:picMk id="5" creationId="{9582EF7E-4164-F8A2-73B2-91BB53611A9B}"/>
          </ac:picMkLst>
        </pc:picChg>
      </pc:sldChg>
      <pc:sldChg chg="addSp delSp modSp new mod modTransition">
        <pc:chgData name="Silvia Biribao" userId="8df3782597e56458" providerId="LiveId" clId="{AA1B5C92-07CB-4AEC-B1C3-C65BBD269997}" dt="2022-09-09T16:25:01.018" v="2097"/>
        <pc:sldMkLst>
          <pc:docMk/>
          <pc:sldMk cId="1187129060" sldId="309"/>
        </pc:sldMkLst>
        <pc:picChg chg="add mod">
          <ac:chgData name="Silvia Biribao" userId="8df3782597e56458" providerId="LiveId" clId="{AA1B5C92-07CB-4AEC-B1C3-C65BBD269997}" dt="2022-09-09T15:35:45.693" v="1655" actId="1076"/>
          <ac:picMkLst>
            <pc:docMk/>
            <pc:sldMk cId="1187129060" sldId="309"/>
            <ac:picMk id="3" creationId="{A5C33FEA-E611-D095-EE0B-00A0ED88F7C2}"/>
          </ac:picMkLst>
        </pc:picChg>
        <pc:picChg chg="add del mod">
          <ac:chgData name="Silvia Biribao" userId="8df3782597e56458" providerId="LiveId" clId="{AA1B5C92-07CB-4AEC-B1C3-C65BBD269997}" dt="2022-09-09T15:35:30.904" v="1652" actId="478"/>
          <ac:picMkLst>
            <pc:docMk/>
            <pc:sldMk cId="1187129060" sldId="309"/>
            <ac:picMk id="5" creationId="{D3ABC259-152D-170A-2515-16036D9B2A17}"/>
          </ac:picMkLst>
        </pc:picChg>
        <pc:picChg chg="add mod">
          <ac:chgData name="Silvia Biribao" userId="8df3782597e56458" providerId="LiveId" clId="{AA1B5C92-07CB-4AEC-B1C3-C65BBD269997}" dt="2022-09-09T15:35:40.263" v="1654" actId="1076"/>
          <ac:picMkLst>
            <pc:docMk/>
            <pc:sldMk cId="1187129060" sldId="309"/>
            <ac:picMk id="7" creationId="{EE6C79B8-A576-DA59-0749-C0BA4C21CCF9}"/>
          </ac:picMkLst>
        </pc:picChg>
      </pc:sldChg>
      <pc:sldChg chg="addSp delSp modSp new mod modTransition">
        <pc:chgData name="Silvia Biribao" userId="8df3782597e56458" providerId="LiveId" clId="{AA1B5C92-07CB-4AEC-B1C3-C65BBD269997}" dt="2022-09-09T16:25:01.018" v="2097"/>
        <pc:sldMkLst>
          <pc:docMk/>
          <pc:sldMk cId="675044843" sldId="310"/>
        </pc:sldMkLst>
        <pc:spChg chg="add del mod">
          <ac:chgData name="Silvia Biribao" userId="8df3782597e56458" providerId="LiveId" clId="{AA1B5C92-07CB-4AEC-B1C3-C65BBD269997}" dt="2022-09-09T15:41:21.169" v="1703"/>
          <ac:spMkLst>
            <pc:docMk/>
            <pc:sldMk cId="675044843" sldId="310"/>
            <ac:spMk id="6" creationId="{A1BCCD85-C49F-ABCD-F6D1-18F3657C28A9}"/>
          </ac:spMkLst>
        </pc:spChg>
        <pc:spChg chg="add mod">
          <ac:chgData name="Silvia Biribao" userId="8df3782597e56458" providerId="LiveId" clId="{AA1B5C92-07CB-4AEC-B1C3-C65BBD269997}" dt="2022-09-09T15:42:51.802" v="1744" actId="122"/>
          <ac:spMkLst>
            <pc:docMk/>
            <pc:sldMk cId="675044843" sldId="310"/>
            <ac:spMk id="7" creationId="{33D990BE-90A7-3FC8-4EC7-83CE9C75C68F}"/>
          </ac:spMkLst>
        </pc:spChg>
        <pc:picChg chg="add del mod">
          <ac:chgData name="Silvia Biribao" userId="8df3782597e56458" providerId="LiveId" clId="{AA1B5C92-07CB-4AEC-B1C3-C65BBD269997}" dt="2022-09-09T15:41:21.169" v="1701" actId="478"/>
          <ac:picMkLst>
            <pc:docMk/>
            <pc:sldMk cId="675044843" sldId="310"/>
            <ac:picMk id="3" creationId="{75AE0DA7-8E8F-B883-926F-2A8F12F7AAC4}"/>
          </ac:picMkLst>
        </pc:picChg>
        <pc:picChg chg="add mod">
          <ac:chgData name="Silvia Biribao" userId="8df3782597e56458" providerId="LiveId" clId="{AA1B5C92-07CB-4AEC-B1C3-C65BBD269997}" dt="2022-09-09T15:41:30.123" v="1706" actId="1076"/>
          <ac:picMkLst>
            <pc:docMk/>
            <pc:sldMk cId="675044843" sldId="310"/>
            <ac:picMk id="5" creationId="{F6C0F818-8694-A264-994D-17C5B8D487E5}"/>
          </ac:picMkLst>
        </pc:picChg>
      </pc:sldChg>
      <pc:sldChg chg="addSp modSp new modTransition">
        <pc:chgData name="Silvia Biribao" userId="8df3782597e56458" providerId="LiveId" clId="{AA1B5C92-07CB-4AEC-B1C3-C65BBD269997}" dt="2022-09-09T16:25:01.018" v="2097"/>
        <pc:sldMkLst>
          <pc:docMk/>
          <pc:sldMk cId="4100776615" sldId="311"/>
        </pc:sldMkLst>
        <pc:picChg chg="add mod">
          <ac:chgData name="Silvia Biribao" userId="8df3782597e56458" providerId="LiveId" clId="{AA1B5C92-07CB-4AEC-B1C3-C65BBD269997}" dt="2022-09-09T15:41:06.865" v="1699"/>
          <ac:picMkLst>
            <pc:docMk/>
            <pc:sldMk cId="4100776615" sldId="311"/>
            <ac:picMk id="3" creationId="{BFC0C155-6547-908D-9DED-9C65F78E2784}"/>
          </ac:picMkLst>
        </pc:pic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1106513281" sldId="312"/>
        </pc:sldMkLst>
        <pc:spChg chg="add mod">
          <ac:chgData name="Silvia Biribao" userId="8df3782597e56458" providerId="LiveId" clId="{AA1B5C92-07CB-4AEC-B1C3-C65BBD269997}" dt="2022-09-09T15:56:25.218" v="1900" actId="1076"/>
          <ac:spMkLst>
            <pc:docMk/>
            <pc:sldMk cId="1106513281" sldId="312"/>
            <ac:spMk id="4" creationId="{92236F50-DC2C-1BE9-3115-18EB65E44071}"/>
          </ac:spMkLst>
        </pc:spChg>
        <pc:picChg chg="add mod modCrop">
          <ac:chgData name="Silvia Biribao" userId="8df3782597e56458" providerId="LiveId" clId="{AA1B5C92-07CB-4AEC-B1C3-C65BBD269997}" dt="2022-09-09T15:44:20.528" v="1763" actId="1076"/>
          <ac:picMkLst>
            <pc:docMk/>
            <pc:sldMk cId="1106513281" sldId="312"/>
            <ac:picMk id="3" creationId="{8D20A1B4-2D56-EC91-29C7-F02DD6260655}"/>
          </ac:picMkLst>
        </pc:pic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3123556252" sldId="313"/>
        </pc:sldMkLst>
        <pc:spChg chg="add mod">
          <ac:chgData name="Silvia Biribao" userId="8df3782597e56458" providerId="LiveId" clId="{AA1B5C92-07CB-4AEC-B1C3-C65BBD269997}" dt="2022-09-09T15:46:06.482" v="1815" actId="1076"/>
          <ac:spMkLst>
            <pc:docMk/>
            <pc:sldMk cId="3123556252" sldId="313"/>
            <ac:spMk id="6" creationId="{FB464829-C0F0-12DF-DE1C-ED6EC452ECD8}"/>
          </ac:spMkLst>
        </pc:spChg>
        <pc:picChg chg="add mod">
          <ac:chgData name="Silvia Biribao" userId="8df3782597e56458" providerId="LiveId" clId="{AA1B5C92-07CB-4AEC-B1C3-C65BBD269997}" dt="2022-09-09T15:45:55.013" v="1813" actId="14100"/>
          <ac:picMkLst>
            <pc:docMk/>
            <pc:sldMk cId="3123556252" sldId="313"/>
            <ac:picMk id="3" creationId="{1D296CEC-B072-7F7E-74B8-A660EB312E75}"/>
          </ac:picMkLst>
        </pc:picChg>
        <pc:picChg chg="add mod">
          <ac:chgData name="Silvia Biribao" userId="8df3782597e56458" providerId="LiveId" clId="{AA1B5C92-07CB-4AEC-B1C3-C65BBD269997}" dt="2022-09-09T15:45:59.266" v="1814" actId="14100"/>
          <ac:picMkLst>
            <pc:docMk/>
            <pc:sldMk cId="3123556252" sldId="313"/>
            <ac:picMk id="5" creationId="{BA91CE79-0561-AEC6-725D-6E3FA490B403}"/>
          </ac:picMkLst>
        </pc:pic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2948470456" sldId="314"/>
        </pc:sldMkLst>
        <pc:spChg chg="add mod">
          <ac:chgData name="Silvia Biribao" userId="8df3782597e56458" providerId="LiveId" clId="{AA1B5C92-07CB-4AEC-B1C3-C65BBD269997}" dt="2022-09-09T15:48:13.916" v="1834" actId="1076"/>
          <ac:spMkLst>
            <pc:docMk/>
            <pc:sldMk cId="2948470456" sldId="314"/>
            <ac:spMk id="4" creationId="{84F13FF0-E88F-140F-CA69-4AD7D975BA01}"/>
          </ac:spMkLst>
        </pc:spChg>
        <pc:picChg chg="add mod">
          <ac:chgData name="Silvia Biribao" userId="8df3782597e56458" providerId="LiveId" clId="{AA1B5C92-07CB-4AEC-B1C3-C65BBD269997}" dt="2022-09-09T15:46:56.685" v="1819" actId="14100"/>
          <ac:picMkLst>
            <pc:docMk/>
            <pc:sldMk cId="2948470456" sldId="314"/>
            <ac:picMk id="3" creationId="{AD2D94FC-3BE5-23B6-928B-2FA41AF444E7}"/>
          </ac:picMkLst>
        </pc:picChg>
      </pc:sldChg>
      <pc:sldChg chg="new del">
        <pc:chgData name="Silvia Biribao" userId="8df3782597e56458" providerId="LiveId" clId="{AA1B5C92-07CB-4AEC-B1C3-C65BBD269997}" dt="2022-09-09T15:56:45.536" v="1901" actId="2696"/>
        <pc:sldMkLst>
          <pc:docMk/>
          <pc:sldMk cId="3015276747" sldId="315"/>
        </pc:sldMkLst>
      </pc:sldChg>
      <pc:sldChg chg="addSp delSp modSp new mod modTransition">
        <pc:chgData name="Silvia Biribao" userId="8df3782597e56458" providerId="LiveId" clId="{AA1B5C92-07CB-4AEC-B1C3-C65BBD269997}" dt="2022-09-09T16:25:01.018" v="2097"/>
        <pc:sldMkLst>
          <pc:docMk/>
          <pc:sldMk cId="191581756" sldId="316"/>
        </pc:sldMkLst>
        <pc:picChg chg="add mod">
          <ac:chgData name="Silvia Biribao" userId="8df3782597e56458" providerId="LiveId" clId="{AA1B5C92-07CB-4AEC-B1C3-C65BBD269997}" dt="2022-09-09T15:58:29.408" v="1908" actId="1076"/>
          <ac:picMkLst>
            <pc:docMk/>
            <pc:sldMk cId="191581756" sldId="316"/>
            <ac:picMk id="3" creationId="{F3A5A9A0-BB50-C564-769D-F02149A5953B}"/>
          </ac:picMkLst>
        </pc:picChg>
        <pc:picChg chg="add del mod">
          <ac:chgData name="Silvia Biribao" userId="8df3782597e56458" providerId="LiveId" clId="{AA1B5C92-07CB-4AEC-B1C3-C65BBD269997}" dt="2022-09-09T15:58:33.460" v="1910" actId="478"/>
          <ac:picMkLst>
            <pc:docMk/>
            <pc:sldMk cId="191581756" sldId="316"/>
            <ac:picMk id="5" creationId="{03D8F3A1-FC72-42D1-4A95-2F5D4198ACDD}"/>
          </ac:picMkLst>
        </pc:picChg>
        <pc:picChg chg="add del mod">
          <ac:chgData name="Silvia Biribao" userId="8df3782597e56458" providerId="LiveId" clId="{AA1B5C92-07CB-4AEC-B1C3-C65BBD269997}" dt="2022-09-09T15:58:54.034" v="1912" actId="478"/>
          <ac:picMkLst>
            <pc:docMk/>
            <pc:sldMk cId="191581756" sldId="316"/>
            <ac:picMk id="7" creationId="{970A84B3-3175-E9C3-AE0D-EC72C2212CEA}"/>
          </ac:picMkLst>
        </pc:picChg>
        <pc:picChg chg="add mod">
          <ac:chgData name="Silvia Biribao" userId="8df3782597e56458" providerId="LiveId" clId="{AA1B5C92-07CB-4AEC-B1C3-C65BBD269997}" dt="2022-09-09T15:59:11.971" v="1915" actId="14100"/>
          <ac:picMkLst>
            <pc:docMk/>
            <pc:sldMk cId="191581756" sldId="316"/>
            <ac:picMk id="9" creationId="{2300A725-79EB-CBB9-6138-C5B0DB5D8913}"/>
          </ac:picMkLst>
        </pc:pic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517180963" sldId="317"/>
        </pc:sldMkLst>
        <pc:picChg chg="add mod">
          <ac:chgData name="Silvia Biribao" userId="8df3782597e56458" providerId="LiveId" clId="{AA1B5C92-07CB-4AEC-B1C3-C65BBD269997}" dt="2022-09-09T15:51:09.883" v="1842" actId="14100"/>
          <ac:picMkLst>
            <pc:docMk/>
            <pc:sldMk cId="517180963" sldId="317"/>
            <ac:picMk id="3" creationId="{8636C870-B437-2F81-859F-8B6BBC0C2232}"/>
          </ac:picMkLst>
        </pc:pic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789630626" sldId="318"/>
        </pc:sldMkLst>
        <pc:spChg chg="add mod">
          <ac:chgData name="Silvia Biribao" userId="8df3782597e56458" providerId="LiveId" clId="{AA1B5C92-07CB-4AEC-B1C3-C65BBD269997}" dt="2022-09-09T15:52:25.967" v="1863" actId="20577"/>
          <ac:spMkLst>
            <pc:docMk/>
            <pc:sldMk cId="789630626" sldId="318"/>
            <ac:spMk id="2" creationId="{EC5DA9D5-DD2B-60DD-A17D-33B2B4A88B4F}"/>
          </ac:spMkLst>
        </pc:spChg>
        <pc:picChg chg="add mod">
          <ac:chgData name="Silvia Biribao" userId="8df3782597e56458" providerId="LiveId" clId="{AA1B5C92-07CB-4AEC-B1C3-C65BBD269997}" dt="2022-09-09T15:52:56.006" v="1866" actId="1076"/>
          <ac:picMkLst>
            <pc:docMk/>
            <pc:sldMk cId="789630626" sldId="318"/>
            <ac:picMk id="4" creationId="{E7260A41-39C2-3FA8-50BD-00D8E32F99E5}"/>
          </ac:picMkLst>
        </pc:picChg>
        <pc:picChg chg="add mod">
          <ac:chgData name="Silvia Biribao" userId="8df3782597e56458" providerId="LiveId" clId="{AA1B5C92-07CB-4AEC-B1C3-C65BBD269997}" dt="2022-09-09T15:54:32.137" v="1871" actId="14100"/>
          <ac:picMkLst>
            <pc:docMk/>
            <pc:sldMk cId="789630626" sldId="318"/>
            <ac:picMk id="6" creationId="{7670FFB9-9CAB-11F4-0B1F-DAD2FC3F03AB}"/>
          </ac:picMkLst>
        </pc:pic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1069393808" sldId="319"/>
        </pc:sldMkLst>
        <pc:spChg chg="add mod">
          <ac:chgData name="Silvia Biribao" userId="8df3782597e56458" providerId="LiveId" clId="{AA1B5C92-07CB-4AEC-B1C3-C65BBD269997}" dt="2022-09-09T15:56:13.791" v="1899" actId="1076"/>
          <ac:spMkLst>
            <pc:docMk/>
            <pc:sldMk cId="1069393808" sldId="319"/>
            <ac:spMk id="4" creationId="{4EAB00FB-A07F-D6A3-FBCB-8F6ABD72C47F}"/>
          </ac:spMkLst>
        </pc:spChg>
        <pc:picChg chg="add mod">
          <ac:chgData name="Silvia Biribao" userId="8df3782597e56458" providerId="LiveId" clId="{AA1B5C92-07CB-4AEC-B1C3-C65BBD269997}" dt="2022-09-09T15:56:08.806" v="1898" actId="1076"/>
          <ac:picMkLst>
            <pc:docMk/>
            <pc:sldMk cId="1069393808" sldId="319"/>
            <ac:picMk id="3" creationId="{E06612A2-937F-83A0-FA2A-2E65DF5FED80}"/>
          </ac:picMkLst>
        </pc:pic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1784314462" sldId="320"/>
        </pc:sldMkLst>
        <pc:picChg chg="add mod">
          <ac:chgData name="Silvia Biribao" userId="8df3782597e56458" providerId="LiveId" clId="{AA1B5C92-07CB-4AEC-B1C3-C65BBD269997}" dt="2022-09-09T15:59:31.349" v="1919" actId="14100"/>
          <ac:picMkLst>
            <pc:docMk/>
            <pc:sldMk cId="1784314462" sldId="320"/>
            <ac:picMk id="3" creationId="{137F76A0-816C-9459-4257-1F707920C781}"/>
          </ac:picMkLst>
        </pc:picChg>
      </pc:sldChg>
      <pc:sldChg chg="addSp delSp modSp new mod modTransition">
        <pc:chgData name="Silvia Biribao" userId="8df3782597e56458" providerId="LiveId" clId="{AA1B5C92-07CB-4AEC-B1C3-C65BBD269997}" dt="2022-09-09T16:25:01.018" v="2097"/>
        <pc:sldMkLst>
          <pc:docMk/>
          <pc:sldMk cId="427396985" sldId="321"/>
        </pc:sldMkLst>
        <pc:spChg chg="add mod">
          <ac:chgData name="Silvia Biribao" userId="8df3782597e56458" providerId="LiveId" clId="{AA1B5C92-07CB-4AEC-B1C3-C65BBD269997}" dt="2022-09-09T16:01:58.199" v="1932" actId="1076"/>
          <ac:spMkLst>
            <pc:docMk/>
            <pc:sldMk cId="427396985" sldId="321"/>
            <ac:spMk id="2" creationId="{7753C626-FBB9-9167-9364-53156B5CBAED}"/>
          </ac:spMkLst>
        </pc:spChg>
        <pc:picChg chg="add mod">
          <ac:chgData name="Silvia Biribao" userId="8df3782597e56458" providerId="LiveId" clId="{AA1B5C92-07CB-4AEC-B1C3-C65BBD269997}" dt="2022-09-09T16:02:56.057" v="1936" actId="1076"/>
          <ac:picMkLst>
            <pc:docMk/>
            <pc:sldMk cId="427396985" sldId="321"/>
            <ac:picMk id="4" creationId="{BCB09182-A66C-EF4C-B42A-5464C6023FF8}"/>
          </ac:picMkLst>
        </pc:picChg>
        <pc:picChg chg="add del mod">
          <ac:chgData name="Silvia Biribao" userId="8df3782597e56458" providerId="LiveId" clId="{AA1B5C92-07CB-4AEC-B1C3-C65BBD269997}" dt="2022-09-09T16:08:59.266" v="2045" actId="478"/>
          <ac:picMkLst>
            <pc:docMk/>
            <pc:sldMk cId="427396985" sldId="321"/>
            <ac:picMk id="6" creationId="{F805242C-0B28-8081-E127-B4E43BD6E68C}"/>
          </ac:picMkLst>
        </pc:picChg>
        <pc:picChg chg="add mod">
          <ac:chgData name="Silvia Biribao" userId="8df3782597e56458" providerId="LiveId" clId="{AA1B5C92-07CB-4AEC-B1C3-C65BBD269997}" dt="2022-09-09T16:09:14.473" v="2049" actId="14100"/>
          <ac:picMkLst>
            <pc:docMk/>
            <pc:sldMk cId="427396985" sldId="321"/>
            <ac:picMk id="8" creationId="{4EDAEA2B-5279-7B7C-BA3E-3F1E4D164687}"/>
          </ac:picMkLst>
        </pc:picChg>
      </pc:sldChg>
      <pc:sldChg chg="addSp modSp new mod modTransition setBg">
        <pc:chgData name="Silvia Biribao" userId="8df3782597e56458" providerId="LiveId" clId="{AA1B5C92-07CB-4AEC-B1C3-C65BBD269997}" dt="2022-09-09T16:25:01.018" v="2097"/>
        <pc:sldMkLst>
          <pc:docMk/>
          <pc:sldMk cId="3571675483" sldId="322"/>
        </pc:sldMkLst>
        <pc:spChg chg="add mod">
          <ac:chgData name="Silvia Biribao" userId="8df3782597e56458" providerId="LiveId" clId="{AA1B5C92-07CB-4AEC-B1C3-C65BBD269997}" dt="2022-09-09T16:07:45.407" v="2043" actId="20577"/>
          <ac:spMkLst>
            <pc:docMk/>
            <pc:sldMk cId="3571675483" sldId="322"/>
            <ac:spMk id="2" creationId="{62FF3ECD-5A66-71EE-6345-868E153300AA}"/>
          </ac:spMkLst>
        </pc:spChg>
      </pc:sldChg>
      <pc:sldChg chg="addSp modSp new mod modTransition">
        <pc:chgData name="Silvia Biribao" userId="8df3782597e56458" providerId="LiveId" clId="{AA1B5C92-07CB-4AEC-B1C3-C65BBD269997}" dt="2022-09-09T16:25:01.018" v="2097"/>
        <pc:sldMkLst>
          <pc:docMk/>
          <pc:sldMk cId="1687149657" sldId="323"/>
        </pc:sldMkLst>
        <pc:picChg chg="add mod">
          <ac:chgData name="Silvia Biribao" userId="8df3782597e56458" providerId="LiveId" clId="{AA1B5C92-07CB-4AEC-B1C3-C65BBD269997}" dt="2022-09-09T16:07:12.619" v="1986" actId="14100"/>
          <ac:picMkLst>
            <pc:docMk/>
            <pc:sldMk cId="1687149657" sldId="323"/>
            <ac:picMk id="3" creationId="{5C57E87B-AEB2-9E8D-D581-F9D203452C31}"/>
          </ac:picMkLst>
        </pc:picChg>
      </pc:sldChg>
      <pc:sldMasterChg chg="modTransition modSldLayout">
        <pc:chgData name="Silvia Biribao" userId="8df3782597e56458" providerId="LiveId" clId="{AA1B5C92-07CB-4AEC-B1C3-C65BBD269997}" dt="2022-09-09T16:25:01.018" v="2097"/>
        <pc:sldMasterMkLst>
          <pc:docMk/>
          <pc:sldMasterMk cId="2929470446" sldId="2147483648"/>
        </pc:sldMasterMkLst>
        <pc:sldLayoutChg chg="modTransition">
          <pc:chgData name="Silvia Biribao" userId="8df3782597e56458" providerId="LiveId" clId="{AA1B5C92-07CB-4AEC-B1C3-C65BBD269997}" dt="2022-09-09T16:25:01.018" v="2097"/>
          <pc:sldLayoutMkLst>
            <pc:docMk/>
            <pc:sldMasterMk cId="2929470446" sldId="2147483648"/>
            <pc:sldLayoutMk cId="4265770751" sldId="2147483649"/>
          </pc:sldLayoutMkLst>
        </pc:sldLayoutChg>
        <pc:sldLayoutChg chg="modTransition">
          <pc:chgData name="Silvia Biribao" userId="8df3782597e56458" providerId="LiveId" clId="{AA1B5C92-07CB-4AEC-B1C3-C65BBD269997}" dt="2022-09-09T16:25:01.018" v="2097"/>
          <pc:sldLayoutMkLst>
            <pc:docMk/>
            <pc:sldMasterMk cId="2929470446" sldId="2147483648"/>
            <pc:sldLayoutMk cId="145726998" sldId="2147483650"/>
          </pc:sldLayoutMkLst>
        </pc:sldLayoutChg>
        <pc:sldLayoutChg chg="modTransition">
          <pc:chgData name="Silvia Biribao" userId="8df3782597e56458" providerId="LiveId" clId="{AA1B5C92-07CB-4AEC-B1C3-C65BBD269997}" dt="2022-09-09T16:25:01.018" v="2097"/>
          <pc:sldLayoutMkLst>
            <pc:docMk/>
            <pc:sldMasterMk cId="2929470446" sldId="2147483648"/>
            <pc:sldLayoutMk cId="4132141145" sldId="2147483651"/>
          </pc:sldLayoutMkLst>
        </pc:sldLayoutChg>
        <pc:sldLayoutChg chg="modTransition">
          <pc:chgData name="Silvia Biribao" userId="8df3782597e56458" providerId="LiveId" clId="{AA1B5C92-07CB-4AEC-B1C3-C65BBD269997}" dt="2022-09-09T16:25:01.018" v="2097"/>
          <pc:sldLayoutMkLst>
            <pc:docMk/>
            <pc:sldMasterMk cId="2929470446" sldId="2147483648"/>
            <pc:sldLayoutMk cId="100515096" sldId="2147483652"/>
          </pc:sldLayoutMkLst>
        </pc:sldLayoutChg>
        <pc:sldLayoutChg chg="modTransition">
          <pc:chgData name="Silvia Biribao" userId="8df3782597e56458" providerId="LiveId" clId="{AA1B5C92-07CB-4AEC-B1C3-C65BBD269997}" dt="2022-09-09T16:25:01.018" v="2097"/>
          <pc:sldLayoutMkLst>
            <pc:docMk/>
            <pc:sldMasterMk cId="2929470446" sldId="2147483648"/>
            <pc:sldLayoutMk cId="3824384220" sldId="2147483653"/>
          </pc:sldLayoutMkLst>
        </pc:sldLayoutChg>
        <pc:sldLayoutChg chg="modTransition">
          <pc:chgData name="Silvia Biribao" userId="8df3782597e56458" providerId="LiveId" clId="{AA1B5C92-07CB-4AEC-B1C3-C65BBD269997}" dt="2022-09-09T16:25:01.018" v="2097"/>
          <pc:sldLayoutMkLst>
            <pc:docMk/>
            <pc:sldMasterMk cId="2929470446" sldId="2147483648"/>
            <pc:sldLayoutMk cId="2205192079" sldId="2147483654"/>
          </pc:sldLayoutMkLst>
        </pc:sldLayoutChg>
        <pc:sldLayoutChg chg="modTransition">
          <pc:chgData name="Silvia Biribao" userId="8df3782597e56458" providerId="LiveId" clId="{AA1B5C92-07CB-4AEC-B1C3-C65BBD269997}" dt="2022-09-09T16:25:01.018" v="2097"/>
          <pc:sldLayoutMkLst>
            <pc:docMk/>
            <pc:sldMasterMk cId="2929470446" sldId="2147483648"/>
            <pc:sldLayoutMk cId="903091278" sldId="2147483655"/>
          </pc:sldLayoutMkLst>
        </pc:sldLayoutChg>
        <pc:sldLayoutChg chg="modTransition">
          <pc:chgData name="Silvia Biribao" userId="8df3782597e56458" providerId="LiveId" clId="{AA1B5C92-07CB-4AEC-B1C3-C65BBD269997}" dt="2022-09-09T16:25:01.018" v="2097"/>
          <pc:sldLayoutMkLst>
            <pc:docMk/>
            <pc:sldMasterMk cId="2929470446" sldId="2147483648"/>
            <pc:sldLayoutMk cId="3448749231" sldId="2147483656"/>
          </pc:sldLayoutMkLst>
        </pc:sldLayoutChg>
        <pc:sldLayoutChg chg="modTransition">
          <pc:chgData name="Silvia Biribao" userId="8df3782597e56458" providerId="LiveId" clId="{AA1B5C92-07CB-4AEC-B1C3-C65BBD269997}" dt="2022-09-09T16:25:01.018" v="2097"/>
          <pc:sldLayoutMkLst>
            <pc:docMk/>
            <pc:sldMasterMk cId="2929470446" sldId="2147483648"/>
            <pc:sldLayoutMk cId="1240504828" sldId="2147483657"/>
          </pc:sldLayoutMkLst>
        </pc:sldLayoutChg>
        <pc:sldLayoutChg chg="modTransition">
          <pc:chgData name="Silvia Biribao" userId="8df3782597e56458" providerId="LiveId" clId="{AA1B5C92-07CB-4AEC-B1C3-C65BBD269997}" dt="2022-09-09T16:25:01.018" v="2097"/>
          <pc:sldLayoutMkLst>
            <pc:docMk/>
            <pc:sldMasterMk cId="2929470446" sldId="2147483648"/>
            <pc:sldLayoutMk cId="285205748" sldId="2147483658"/>
          </pc:sldLayoutMkLst>
        </pc:sldLayoutChg>
        <pc:sldLayoutChg chg="modTransition">
          <pc:chgData name="Silvia Biribao" userId="8df3782597e56458" providerId="LiveId" clId="{AA1B5C92-07CB-4AEC-B1C3-C65BBD269997}" dt="2022-09-09T16:25:01.018" v="2097"/>
          <pc:sldLayoutMkLst>
            <pc:docMk/>
            <pc:sldMasterMk cId="2929470446" sldId="2147483648"/>
            <pc:sldLayoutMk cId="3122741329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18F6BCA-2E2B-67BF-14FE-199F250D6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2E68748-3AA1-9BD1-2C35-A26A84A40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880EB16-66F1-A72B-F414-8823B6819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BED5-83C2-4928-8395-C087B5A66338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7A6B7C3-B8EA-13A0-3EEC-A182CAC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43CC23B-5BB6-67B8-210E-15DB07C6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2F04-ECB0-4F39-A7CF-EFC5BC31D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7707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CFC0AF0-0687-B74A-82DD-3EB8406D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6CFD1997-BEAC-689F-2A10-25992EAE25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D850AFE-0B04-6AFD-4E82-B8F2A1026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BED5-83C2-4928-8395-C087B5A66338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F173100-8762-4D0B-A50B-9974F331C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04C3C00-9440-2A6C-F418-92094ABB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2F04-ECB0-4F39-A7CF-EFC5BC31D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2057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F8ACC9EC-352B-5A95-3F12-BDCCC5CEE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B8F26BD9-53FC-BD60-B877-1C553505E1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8370CF1-2EBB-DB26-4F51-AA03DCAF4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BED5-83C2-4928-8395-C087B5A66338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DE1CEFB-02D4-330F-BCEF-C4CB8367F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6113522-9449-9943-6B0B-FEB1B4322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2F04-ECB0-4F39-A7CF-EFC5BC31D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741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BB1AC43-0BB5-E0F8-3D92-A76723599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4E75C7FE-E1E8-3F14-1072-BE7DD8679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7DE3022-0F93-59A3-6ED9-5F1E58BCE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BED5-83C2-4928-8395-C087B5A66338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4E975EA-E976-FAF9-6F84-AF1672E8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5FC2D8D2-FF0B-5459-9557-3DA821BB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2F04-ECB0-4F39-A7CF-EFC5BC31D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269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F9F4D60-2263-DAB6-A60E-9C72E1E8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25860367-0854-5589-15AB-5616105BB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FB723DE-24E3-9B94-E39B-32DCCE60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BED5-83C2-4928-8395-C087B5A66338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AFC4EFC-ABBC-1550-79E6-47EEDECE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75D728A-65DF-418A-9A15-D5600084B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2F04-ECB0-4F39-A7CF-EFC5BC31D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21411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A01E4AA-FBEA-029D-5787-F49A986F1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E7D7F1B-D44F-72F3-475D-74E81DAEB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10CC23E1-226B-8EFD-A54C-792A2FDE6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B02D3C9C-ADD7-CA08-0C2A-DB4984D4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BED5-83C2-4928-8395-C087B5A66338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06038A02-6A20-AC8F-D7CC-4774B407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97D8661-607B-2461-BDF1-3B4821287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2F04-ECB0-4F39-A7CF-EFC5BC31D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15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A07F4F5-D0A9-B25F-8E54-53C6E8D68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82C7BA5-8AAF-EB74-D8A9-9FE618DC7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3218E6A2-8EC3-2021-8C15-184993D1B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55EADF72-4D70-B750-5570-D09564C5D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6F8E0C6A-6229-F83E-1CC6-24C7A165C3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491B206D-7D65-6728-1D34-BDEA1367F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BED5-83C2-4928-8395-C087B5A66338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5EE78A6B-F32F-1880-F9A6-2E531A4F9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7EE58053-B7CD-7CB0-D760-E63EAD04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2F04-ECB0-4F39-A7CF-EFC5BC31D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4384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A815AB1-AD70-A56B-346E-C7314352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46981DC2-3A27-8358-D7F3-9C9A75277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BED5-83C2-4928-8395-C087B5A66338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32883F6F-2DAD-3FEA-D7B0-54C902FF0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74D7E47B-43DF-C00D-A4B4-B11FD7AD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2F04-ECB0-4F39-A7CF-EFC5BC31D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51920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783D7211-27A2-CEB1-7B73-A483ADDCF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BED5-83C2-4928-8395-C087B5A66338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3817794B-B796-D036-FB37-F2B3B04F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70FC737A-6E69-F5B0-9A7B-A10C36756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2F04-ECB0-4F39-A7CF-EFC5BC31D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30912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C7C1226-9BEA-E41D-93F1-74B77D32B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CD4412E-4592-7148-0293-274BF04F8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5A71243D-49AE-89AA-5AE8-6F33346E7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3CAD20EA-E428-D770-248F-38784EA50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BED5-83C2-4928-8395-C087B5A66338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32286AA-411F-0FA3-F5AE-BD9E906AA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8C595CB5-3169-6EFE-2FAE-6D5370FF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2F04-ECB0-4F39-A7CF-EFC5BC31D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7492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DB686D5-5F61-5D35-1709-A88506FB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6B84844B-A3E9-E912-163D-1722AA4D22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1FAB49FB-473C-7A17-535D-9868F8BB6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30D5017D-31C9-86D2-DF30-6B095744E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8BED5-83C2-4928-8395-C087B5A66338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1CE7DD27-0A1A-9060-868A-10D67E3F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90F3A2A4-F7D4-CA8B-8C7A-69333D54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52F04-ECB0-4F39-A7CF-EFC5BC31D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504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078C860C-D8A6-26E1-0F41-85B50B8C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6E6D281-2725-6994-3487-91BB2B035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A5FE76E-1338-C861-A1EB-45CB835D7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8BED5-83C2-4928-8395-C087B5A66338}" type="datetimeFigureOut">
              <a:rPr lang="it-IT" smtClean="0"/>
              <a:t>20/09/2022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C126C61-859B-3F23-C770-AA72604BD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B0763FF-81CC-8831-BBB9-7FEAA8D0FB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52F04-ECB0-4F39-A7CF-EFC5BC31D68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47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DA605CA-45E1-78CC-C42D-ECC846F24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8858" y="76724"/>
            <a:ext cx="8714282" cy="1871997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/>
            </a:r>
            <a:br>
              <a:rPr lang="it-IT" dirty="0"/>
            </a:br>
            <a:r>
              <a:rPr lang="it-IT" dirty="0"/>
              <a:t>                                                                                           </a:t>
            </a:r>
            <a:br>
              <a:rPr lang="it-IT" dirty="0"/>
            </a:br>
            <a:r>
              <a:rPr lang="it-IT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ERASMUS+ 2022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it-IT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it-IT" b="1" dirty="0" err="1">
                <a:solidFill>
                  <a:schemeClr val="bg1">
                    <a:lumMod val="95000"/>
                  </a:schemeClr>
                </a:solidFill>
              </a:rPr>
              <a:t>Chania</a:t>
            </a:r>
            <a:endParaRPr lang="it-IT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64E3770-5DC0-6017-F9F9-E254DE582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31" y="2055627"/>
            <a:ext cx="6298137" cy="4725649"/>
          </a:xfrm>
          <a:prstGeom prst="rect">
            <a:avLst/>
          </a:prstGeom>
        </p:spPr>
      </p:pic>
      <p:pic>
        <p:nvPicPr>
          <p:cNvPr id="4" name="macklemore-and-we-danced">
            <a:hlinkClick r:id="" action="ppaction://media"/>
            <a:extLst>
              <a:ext uri="{FF2B5EF4-FFF2-40B4-BE49-F238E27FC236}">
                <a16:creationId xmlns:a16="http://schemas.microsoft.com/office/drawing/2014/main" xmlns="" id="{3765DA63-2BD0-A981-3A06-38BF84DA1E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619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22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83DAFAE5-D9BD-5FF5-8F0C-473960ED2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536788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DB84D14-0606-71A8-A856-771CE61E35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031" y="0"/>
            <a:ext cx="4071938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C310A0B-F049-4E4B-7E7A-98A7B9A08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969" y="0"/>
            <a:ext cx="4140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09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B50E82A-65F0-4E2A-46D9-053DFD985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771212" cy="331242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8B66D59B-76D7-FD17-9175-F63CE480A0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59" y="0"/>
            <a:ext cx="6128142" cy="331242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1757ECDA-1D07-BF6F-75E4-6A37C31F7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61" y="3545572"/>
            <a:ext cx="7360951" cy="33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678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0EB8438-CF37-6A1F-104D-E0F461BD5E18}"/>
              </a:ext>
            </a:extLst>
          </p:cNvPr>
          <p:cNvSpPr txBox="1"/>
          <p:nvPr/>
        </p:nvSpPr>
        <p:spPr>
          <a:xfrm>
            <a:off x="2713220" y="1424066"/>
            <a:ext cx="590612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Althea Village</a:t>
            </a:r>
          </a:p>
          <a:p>
            <a:endParaRPr lang="it-IT" sz="4000" dirty="0"/>
          </a:p>
          <a:p>
            <a:r>
              <a:rPr lang="it-IT" sz="3200" dirty="0"/>
              <a:t>Emiliano Calabrese</a:t>
            </a:r>
          </a:p>
          <a:p>
            <a:r>
              <a:rPr lang="it-IT" sz="3200" dirty="0"/>
              <a:t>Riccardo Chioccia</a:t>
            </a:r>
          </a:p>
          <a:p>
            <a:r>
              <a:rPr lang="it-IT" sz="3200" dirty="0"/>
              <a:t>Mattia Fiori</a:t>
            </a:r>
          </a:p>
          <a:p>
            <a:r>
              <a:rPr lang="it-IT" sz="3200" dirty="0"/>
              <a:t>Francesco Giorgianni</a:t>
            </a:r>
          </a:p>
          <a:p>
            <a:r>
              <a:rPr lang="it-IT" sz="3200" dirty="0"/>
              <a:t>Alessia Guerrini</a:t>
            </a:r>
          </a:p>
          <a:p>
            <a:r>
              <a:rPr lang="it-IT" sz="3200" dirty="0"/>
              <a:t>Giada Magro</a:t>
            </a:r>
          </a:p>
        </p:txBody>
      </p:sp>
    </p:spTree>
    <p:extLst>
      <p:ext uri="{BB962C8B-B14F-4D97-AF65-F5344CB8AC3E}">
        <p14:creationId xmlns:p14="http://schemas.microsoft.com/office/powerpoint/2010/main" val="26819423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EA6647D-F69F-1EBC-FC7D-603AE8284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A078A11-F8CB-809A-B771-868687CFF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559" y="824459"/>
            <a:ext cx="6945441" cy="520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751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B243E3B-F239-E25E-72F1-B8BE8EF81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5749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78DC25C-82C4-DC27-3CB5-DD4758CF6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251" y="0"/>
            <a:ext cx="3855749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EAE14E5-4814-4B19-6C42-4CC69D060C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837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7540DAB-EE62-93E1-5525-E338AB454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30" y="239843"/>
            <a:ext cx="4762500" cy="35718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739F2DD-5AD4-4EE7-B933-979996102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597" y="1528996"/>
            <a:ext cx="6745573" cy="505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794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81A4B90D-0DD1-AC14-F7F1-4168B1B0F386}"/>
              </a:ext>
            </a:extLst>
          </p:cNvPr>
          <p:cNvSpPr txBox="1"/>
          <p:nvPr/>
        </p:nvSpPr>
        <p:spPr>
          <a:xfrm>
            <a:off x="3013023" y="1124262"/>
            <a:ext cx="6130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Helios Hotel</a:t>
            </a:r>
          </a:p>
          <a:p>
            <a:endParaRPr lang="it-IT" sz="4000" dirty="0"/>
          </a:p>
          <a:p>
            <a:r>
              <a:rPr lang="it-IT" sz="3200" dirty="0"/>
              <a:t>Aurora Amadio</a:t>
            </a:r>
          </a:p>
        </p:txBody>
      </p:sp>
    </p:spTree>
    <p:extLst>
      <p:ext uri="{BB962C8B-B14F-4D97-AF65-F5344CB8AC3E}">
        <p14:creationId xmlns:p14="http://schemas.microsoft.com/office/powerpoint/2010/main" val="1388423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DA7CF04-9538-CB5F-3A19-25C0C6FEB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66" y="0"/>
            <a:ext cx="51435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E41D2AB-7A6A-FF7A-BF82-CAE2EEBE26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3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42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871CA90-76B9-E007-CE37-E9515A7BE49C}"/>
              </a:ext>
            </a:extLst>
          </p:cNvPr>
          <p:cNvSpPr txBox="1"/>
          <p:nvPr/>
        </p:nvSpPr>
        <p:spPr>
          <a:xfrm>
            <a:off x="1798819" y="997565"/>
            <a:ext cx="7674964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/>
              <a:t>Playa</a:t>
            </a:r>
            <a:r>
              <a:rPr lang="it-IT" sz="4000" b="1" dirty="0"/>
              <a:t> </a:t>
            </a:r>
            <a:r>
              <a:rPr lang="it-IT" sz="4000" b="1" dirty="0" err="1"/>
              <a:t>Paraiso</a:t>
            </a:r>
            <a:r>
              <a:rPr lang="it-IT" sz="4000" b="1" dirty="0"/>
              <a:t> </a:t>
            </a:r>
            <a:r>
              <a:rPr lang="it-IT" sz="4000" b="1" dirty="0" err="1"/>
              <a:t>Falassarna</a:t>
            </a:r>
            <a:endParaRPr lang="it-IT" sz="4000" b="1" dirty="0"/>
          </a:p>
          <a:p>
            <a:endParaRPr lang="it-IT" sz="3000" dirty="0"/>
          </a:p>
          <a:p>
            <a:r>
              <a:rPr lang="it-IT" sz="3000" dirty="0"/>
              <a:t>Giulia Botti</a:t>
            </a:r>
          </a:p>
          <a:p>
            <a:r>
              <a:rPr lang="it-IT" sz="3000" dirty="0"/>
              <a:t>Mario Anton</a:t>
            </a:r>
          </a:p>
          <a:p>
            <a:r>
              <a:rPr lang="it-IT" sz="3000" dirty="0"/>
              <a:t>Giada </a:t>
            </a:r>
            <a:r>
              <a:rPr lang="it-IT" sz="3000" dirty="0" err="1"/>
              <a:t>Carlaccini</a:t>
            </a:r>
            <a:endParaRPr lang="it-IT" sz="3000" dirty="0"/>
          </a:p>
          <a:p>
            <a:r>
              <a:rPr lang="it-IT" sz="3000" dirty="0"/>
              <a:t>Maria Angela Iodice</a:t>
            </a:r>
          </a:p>
          <a:p>
            <a:r>
              <a:rPr lang="it-IT" sz="3000" dirty="0"/>
              <a:t>Eduard </a:t>
            </a:r>
            <a:r>
              <a:rPr lang="it-IT" sz="3000" dirty="0" err="1"/>
              <a:t>Loghin</a:t>
            </a:r>
            <a:endParaRPr lang="it-IT" sz="3000" dirty="0"/>
          </a:p>
          <a:p>
            <a:r>
              <a:rPr lang="it-IT" sz="3000" dirty="0"/>
              <a:t>Alessio Longobardi</a:t>
            </a:r>
          </a:p>
          <a:p>
            <a:r>
              <a:rPr lang="it-IT" sz="3000" dirty="0"/>
              <a:t>Marcello Montanari</a:t>
            </a:r>
          </a:p>
          <a:p>
            <a:r>
              <a:rPr lang="it-IT" sz="3000" dirty="0"/>
              <a:t>Asia Rosignoli</a:t>
            </a:r>
          </a:p>
        </p:txBody>
      </p:sp>
    </p:spTree>
    <p:extLst>
      <p:ext uri="{BB962C8B-B14F-4D97-AF65-F5344CB8AC3E}">
        <p14:creationId xmlns:p14="http://schemas.microsoft.com/office/powerpoint/2010/main" val="761654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7A20D94E-6A37-F08C-F04E-B197F17F6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52" y="75748"/>
            <a:ext cx="2956922" cy="491540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E3322965-5F48-4BDE-43BF-711B135ADD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19" y="2775243"/>
            <a:ext cx="2994613" cy="399281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77C606C-4965-C12E-96BA-B02CB3649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77" y="75748"/>
            <a:ext cx="2824723" cy="475108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764B668F-D183-B4D4-6F1F-30EA3E9A43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" y="2204240"/>
            <a:ext cx="3112399" cy="448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545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10B8129A-3433-8EBF-BDC9-B09ADDC014CE}"/>
              </a:ext>
            </a:extLst>
          </p:cNvPr>
          <p:cNvSpPr txBox="1"/>
          <p:nvPr/>
        </p:nvSpPr>
        <p:spPr>
          <a:xfrm>
            <a:off x="2243528" y="2278505"/>
            <a:ext cx="7704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/>
              <a:t>M.a.i.Ch</a:t>
            </a:r>
            <a:r>
              <a:rPr lang="it-IT" sz="4000" b="1" dirty="0"/>
              <a:t>.</a:t>
            </a:r>
          </a:p>
          <a:p>
            <a:endParaRPr lang="it-IT" sz="2400" dirty="0"/>
          </a:p>
          <a:p>
            <a:r>
              <a:rPr lang="it-IT" sz="3200" dirty="0"/>
              <a:t>Daphne Barone</a:t>
            </a:r>
          </a:p>
        </p:txBody>
      </p:sp>
    </p:spTree>
    <p:extLst>
      <p:ext uri="{BB962C8B-B14F-4D97-AF65-F5344CB8AC3E}">
        <p14:creationId xmlns:p14="http://schemas.microsoft.com/office/powerpoint/2010/main" val="2712420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DCCB9A7-EBF6-7364-EAD9-9ACB0B9896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1" b="16311"/>
          <a:stretch/>
        </p:blipFill>
        <p:spPr>
          <a:xfrm>
            <a:off x="129211" y="374754"/>
            <a:ext cx="4591451" cy="51080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0AA3940-EFD3-7BBD-2829-2DA5D2FFD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23" b="18689"/>
          <a:stretch/>
        </p:blipFill>
        <p:spPr>
          <a:xfrm>
            <a:off x="4794595" y="1184223"/>
            <a:ext cx="3742060" cy="54376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6B95DD64-2169-B7FE-725E-EBA53E2A3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13" y="374754"/>
            <a:ext cx="3441876" cy="554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13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1246FD9-842D-8C51-E260-77D336BF6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54" y="166695"/>
            <a:ext cx="3670092" cy="652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15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D2C72C67-2939-C8CE-A5F4-A09C2D70496B}"/>
              </a:ext>
            </a:extLst>
          </p:cNvPr>
          <p:cNvSpPr txBox="1"/>
          <p:nvPr/>
        </p:nvSpPr>
        <p:spPr>
          <a:xfrm>
            <a:off x="1978702" y="1229193"/>
            <a:ext cx="7540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/>
              <a:t>Halepa</a:t>
            </a:r>
            <a:r>
              <a:rPr lang="it-IT" sz="4000" b="1" dirty="0"/>
              <a:t> Hotel</a:t>
            </a:r>
          </a:p>
          <a:p>
            <a:endParaRPr lang="it-IT" sz="4000" dirty="0"/>
          </a:p>
          <a:p>
            <a:r>
              <a:rPr lang="it-IT" sz="3200" dirty="0"/>
              <a:t>Angelica Lattanzi</a:t>
            </a:r>
          </a:p>
        </p:txBody>
      </p:sp>
    </p:spTree>
    <p:extLst>
      <p:ext uri="{BB962C8B-B14F-4D97-AF65-F5344CB8AC3E}">
        <p14:creationId xmlns:p14="http://schemas.microsoft.com/office/powerpoint/2010/main" val="1343458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A370FA9-D9F9-7E53-9FED-EEE412482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151" y="204379"/>
            <a:ext cx="3627698" cy="64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656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F07448C-3647-D363-F7A6-8D61151EAB75}"/>
              </a:ext>
            </a:extLst>
          </p:cNvPr>
          <p:cNvSpPr txBox="1"/>
          <p:nvPr/>
        </p:nvSpPr>
        <p:spPr>
          <a:xfrm>
            <a:off x="2638269" y="1678898"/>
            <a:ext cx="8229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/>
              <a:t>Dionyssos</a:t>
            </a:r>
            <a:r>
              <a:rPr lang="it-IT" sz="4000" b="1" dirty="0"/>
              <a:t> Village</a:t>
            </a:r>
          </a:p>
          <a:p>
            <a:endParaRPr lang="it-IT" sz="4000" dirty="0"/>
          </a:p>
          <a:p>
            <a:r>
              <a:rPr lang="it-IT" sz="3200" dirty="0"/>
              <a:t>Samuel Sacchetti</a:t>
            </a:r>
          </a:p>
          <a:p>
            <a:r>
              <a:rPr lang="it-IT" sz="3200" dirty="0"/>
              <a:t>Davide Leone</a:t>
            </a:r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8467436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A766C16-B94C-40B9-3A8B-02E82D9D6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14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2596821-8F7C-3795-CE43-A65808E928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76078" cy="448205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8BD0FFE8-939D-7D64-7062-5C71ED0DB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1"/>
            <a:ext cx="609599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197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3A85F62-605F-1165-620E-DB24EF265382}"/>
              </a:ext>
            </a:extLst>
          </p:cNvPr>
          <p:cNvSpPr txBox="1"/>
          <p:nvPr/>
        </p:nvSpPr>
        <p:spPr>
          <a:xfrm>
            <a:off x="2953062" y="1588957"/>
            <a:ext cx="6445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La </a:t>
            </a:r>
            <a:r>
              <a:rPr lang="it-IT" sz="4000" b="1" dirty="0" err="1"/>
              <a:t>Mer</a:t>
            </a:r>
            <a:r>
              <a:rPr lang="it-IT" sz="4000" b="1" dirty="0"/>
              <a:t> Resort &amp; Spa</a:t>
            </a:r>
          </a:p>
          <a:p>
            <a:endParaRPr lang="it-IT" sz="4000" dirty="0"/>
          </a:p>
          <a:p>
            <a:r>
              <a:rPr lang="it-IT" sz="3200" dirty="0"/>
              <a:t>Matteo Troiani</a:t>
            </a:r>
          </a:p>
          <a:p>
            <a:r>
              <a:rPr lang="it-IT" sz="3200" dirty="0"/>
              <a:t>Emanuele Ferrera</a:t>
            </a:r>
          </a:p>
        </p:txBody>
      </p:sp>
    </p:spTree>
    <p:extLst>
      <p:ext uri="{BB962C8B-B14F-4D97-AF65-F5344CB8AC3E}">
        <p14:creationId xmlns:p14="http://schemas.microsoft.com/office/powerpoint/2010/main" val="32538062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58A65D9-2E3F-776B-0537-F2774319E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4" y="469414"/>
            <a:ext cx="10528092" cy="591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412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DF0B9B5-2B08-F993-A580-DBD745841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13" y="142386"/>
            <a:ext cx="4916774" cy="65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75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E51019E-2B3B-A921-C638-69E57F645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3" y="131164"/>
            <a:ext cx="4946754" cy="659567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4213C43-A4EF-742F-4BBF-88B30BE12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398" y="1064302"/>
            <a:ext cx="6700601" cy="50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496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D756DA95-7D35-5A63-121D-D0B6B03D53B7}"/>
              </a:ext>
            </a:extLst>
          </p:cNvPr>
          <p:cNvSpPr txBox="1"/>
          <p:nvPr/>
        </p:nvSpPr>
        <p:spPr>
          <a:xfrm>
            <a:off x="2413416" y="1573967"/>
            <a:ext cx="54564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Zeus Village Resort</a:t>
            </a:r>
          </a:p>
          <a:p>
            <a:endParaRPr lang="it-IT" dirty="0"/>
          </a:p>
          <a:p>
            <a:r>
              <a:rPr lang="it-IT" sz="3200" dirty="0"/>
              <a:t>Piero Molino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Gaia Di Lodovico</a:t>
            </a:r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7315063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6748083-EBD7-4866-5CE0-F0443E470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50" y="0"/>
            <a:ext cx="51435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FAB877B-C8FF-F04C-52AC-E5AEDFFD3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551" y="0"/>
            <a:ext cx="5132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92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07C3105-9DDA-C9EC-BA7B-E35A88100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278" y="970614"/>
            <a:ext cx="6555697" cy="491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669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E68FBCB-A9E8-99AB-EAD0-D6C2FD7C97C0}"/>
              </a:ext>
            </a:extLst>
          </p:cNvPr>
          <p:cNvSpPr txBox="1"/>
          <p:nvPr/>
        </p:nvSpPr>
        <p:spPr>
          <a:xfrm>
            <a:off x="3417757" y="1813810"/>
            <a:ext cx="48718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Hotel Stellina Village</a:t>
            </a:r>
          </a:p>
          <a:p>
            <a:endParaRPr lang="it-IT" sz="3200" dirty="0"/>
          </a:p>
          <a:p>
            <a:r>
              <a:rPr lang="it-IT" sz="3200" dirty="0"/>
              <a:t>Adriano Faticanti</a:t>
            </a:r>
          </a:p>
          <a:p>
            <a:r>
              <a:rPr lang="it-IT" sz="3200" dirty="0"/>
              <a:t>Federico Micheli</a:t>
            </a:r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42018521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ACD0958-D82B-7344-368C-F9FA1CB542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524" y="170819"/>
            <a:ext cx="5331842" cy="645794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2050F443-CFAE-AACC-967A-1D0A12ACF2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2" y="170818"/>
            <a:ext cx="4843460" cy="645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74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5C451B3-AB65-0173-40F5-B6C3E7D79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355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4DED55C-227A-11B8-0BE5-AF52E5F74565}"/>
              </a:ext>
            </a:extLst>
          </p:cNvPr>
          <p:cNvSpPr txBox="1"/>
          <p:nvPr/>
        </p:nvSpPr>
        <p:spPr>
          <a:xfrm>
            <a:off x="2863121" y="1738859"/>
            <a:ext cx="63258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Magna Grecia</a:t>
            </a:r>
          </a:p>
          <a:p>
            <a:endParaRPr lang="it-IT" sz="4000" dirty="0"/>
          </a:p>
          <a:p>
            <a:r>
              <a:rPr lang="it-IT" sz="3200" dirty="0"/>
              <a:t>Laura Bucolo</a:t>
            </a:r>
          </a:p>
        </p:txBody>
      </p:sp>
    </p:spTree>
    <p:extLst>
      <p:ext uri="{BB962C8B-B14F-4D97-AF65-F5344CB8AC3E}">
        <p14:creationId xmlns:p14="http://schemas.microsoft.com/office/powerpoint/2010/main" val="19018282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CE0C13B-C8E6-062A-6D38-BEA4FE9B6F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829" y="0"/>
            <a:ext cx="3857625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E9E0A9E-CE14-C149-9D43-C44B9FA80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32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77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D5400228-452A-9149-DFF4-BD271C67BD8C}"/>
              </a:ext>
            </a:extLst>
          </p:cNvPr>
          <p:cNvSpPr txBox="1"/>
          <p:nvPr/>
        </p:nvSpPr>
        <p:spPr>
          <a:xfrm>
            <a:off x="3057993" y="1828800"/>
            <a:ext cx="58011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/>
              <a:t>Okeanis</a:t>
            </a:r>
            <a:r>
              <a:rPr lang="it-IT" sz="4000" b="1" dirty="0"/>
              <a:t> Golden Resort</a:t>
            </a:r>
          </a:p>
          <a:p>
            <a:endParaRPr lang="it-IT" sz="4000" dirty="0"/>
          </a:p>
          <a:p>
            <a:r>
              <a:rPr lang="it-IT" sz="3200" dirty="0"/>
              <a:t>Lorenzo Campana</a:t>
            </a:r>
          </a:p>
          <a:p>
            <a:r>
              <a:rPr lang="it-IT" sz="3200" dirty="0"/>
              <a:t>Margherita Del Brutto</a:t>
            </a:r>
          </a:p>
        </p:txBody>
      </p:sp>
    </p:spTree>
    <p:extLst>
      <p:ext uri="{BB962C8B-B14F-4D97-AF65-F5344CB8AC3E}">
        <p14:creationId xmlns:p14="http://schemas.microsoft.com/office/powerpoint/2010/main" val="449127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0234F83-DEB4-7A65-61E4-2C7639EA3E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509" y="1004340"/>
            <a:ext cx="6016052" cy="45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4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FA7491F7-18C6-4BDE-05B2-B85B998A3319}"/>
              </a:ext>
            </a:extLst>
          </p:cNvPr>
          <p:cNvSpPr txBox="1"/>
          <p:nvPr/>
        </p:nvSpPr>
        <p:spPr>
          <a:xfrm>
            <a:off x="2488367" y="2083633"/>
            <a:ext cx="64307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/>
              <a:t>Christina </a:t>
            </a:r>
            <a:r>
              <a:rPr lang="it-IT" sz="4000" b="1" dirty="0"/>
              <a:t>Beach Hotel</a:t>
            </a:r>
          </a:p>
          <a:p>
            <a:endParaRPr lang="it-IT" sz="4000" dirty="0"/>
          </a:p>
          <a:p>
            <a:r>
              <a:rPr lang="it-IT" sz="3200" dirty="0"/>
              <a:t>Giada </a:t>
            </a:r>
            <a:r>
              <a:rPr lang="it-IT" sz="3200" dirty="0" err="1"/>
              <a:t>Vagni</a:t>
            </a:r>
            <a:r>
              <a:rPr lang="it-IT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463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39B65B5-16C5-2C74-5DFB-136A1A6143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978271"/>
            <a:ext cx="3957403" cy="503326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5315DC3-7ED1-0B50-007F-19F21854A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555" y="893467"/>
            <a:ext cx="4033675" cy="51180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594559F-0CF2-20B6-B89E-E196D8AF92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743" y="893467"/>
            <a:ext cx="4056066" cy="511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337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1B4840D-E90A-AC27-60B3-AF2D88D53F6B}"/>
              </a:ext>
            </a:extLst>
          </p:cNvPr>
          <p:cNvSpPr txBox="1"/>
          <p:nvPr/>
        </p:nvSpPr>
        <p:spPr>
          <a:xfrm>
            <a:off x="3732551" y="1409075"/>
            <a:ext cx="4676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Balance Hotel</a:t>
            </a:r>
          </a:p>
          <a:p>
            <a:endParaRPr lang="it-IT" sz="4000" dirty="0"/>
          </a:p>
          <a:p>
            <a:r>
              <a:rPr lang="it-IT" sz="3200" dirty="0"/>
              <a:t>Ludovica Rivoli</a:t>
            </a:r>
          </a:p>
        </p:txBody>
      </p:sp>
    </p:spTree>
    <p:extLst>
      <p:ext uri="{BB962C8B-B14F-4D97-AF65-F5344CB8AC3E}">
        <p14:creationId xmlns:p14="http://schemas.microsoft.com/office/powerpoint/2010/main" val="2360837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7B27420-41D2-93F0-BE6D-CD8D29A3F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108" y="0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08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35F1F144-3B86-6560-DEA5-7C0ED5C1DDE3}"/>
              </a:ext>
            </a:extLst>
          </p:cNvPr>
          <p:cNvSpPr txBox="1"/>
          <p:nvPr/>
        </p:nvSpPr>
        <p:spPr>
          <a:xfrm>
            <a:off x="3567659" y="1873770"/>
            <a:ext cx="5201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Kiwi </a:t>
            </a:r>
            <a:r>
              <a:rPr lang="it-IT" sz="4000" b="1" dirty="0" err="1"/>
              <a:t>Apartments</a:t>
            </a:r>
            <a:endParaRPr lang="it-IT" sz="4000" b="1" dirty="0"/>
          </a:p>
          <a:p>
            <a:endParaRPr lang="it-IT" sz="4000" dirty="0"/>
          </a:p>
          <a:p>
            <a:r>
              <a:rPr lang="it-IT" sz="3200" dirty="0"/>
              <a:t>Martina Proietti</a:t>
            </a:r>
          </a:p>
        </p:txBody>
      </p:sp>
    </p:spTree>
    <p:extLst>
      <p:ext uri="{BB962C8B-B14F-4D97-AF65-F5344CB8AC3E}">
        <p14:creationId xmlns:p14="http://schemas.microsoft.com/office/powerpoint/2010/main" val="35637996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B673390-DD40-5B83-192F-3130FBC5BF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4016427" cy="535523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DE354AA7-5539-5975-66A0-031678908B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685798"/>
            <a:ext cx="4016427" cy="535523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66A65D6-F981-3869-C12B-F9C828F05B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2" y="685798"/>
            <a:ext cx="4016427" cy="535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87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DA97CD33-896E-CE48-6B0B-6F0101A9F004}"/>
              </a:ext>
            </a:extLst>
          </p:cNvPr>
          <p:cNvSpPr txBox="1"/>
          <p:nvPr/>
        </p:nvSpPr>
        <p:spPr>
          <a:xfrm>
            <a:off x="1993692" y="1124262"/>
            <a:ext cx="62958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/>
              <a:t>Kedrissos</a:t>
            </a:r>
            <a:r>
              <a:rPr lang="it-IT" sz="4000" b="1" dirty="0"/>
              <a:t> Hotel</a:t>
            </a:r>
          </a:p>
          <a:p>
            <a:endParaRPr lang="it-IT" sz="4000" dirty="0"/>
          </a:p>
          <a:p>
            <a:r>
              <a:rPr lang="it-IT" sz="3200" dirty="0"/>
              <a:t>Federico Renzi</a:t>
            </a:r>
          </a:p>
        </p:txBody>
      </p:sp>
    </p:spTree>
    <p:extLst>
      <p:ext uri="{BB962C8B-B14F-4D97-AF65-F5344CB8AC3E}">
        <p14:creationId xmlns:p14="http://schemas.microsoft.com/office/powerpoint/2010/main" val="1741748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19DB3E8-1FE9-DF9C-FDBB-FD4A38C6F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6" y="341026"/>
            <a:ext cx="4619609" cy="617594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1C04E3F-7158-6F33-00E2-8B0FC9BC2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03" y="341026"/>
            <a:ext cx="4631961" cy="61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76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6AFD7C05-25D6-1B74-36EB-0C79C72EAE00}"/>
              </a:ext>
            </a:extLst>
          </p:cNvPr>
          <p:cNvSpPr txBox="1"/>
          <p:nvPr/>
        </p:nvSpPr>
        <p:spPr>
          <a:xfrm>
            <a:off x="2893102" y="1663908"/>
            <a:ext cx="50366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/>
              <a:t>Atrion</a:t>
            </a:r>
            <a:r>
              <a:rPr lang="it-IT" sz="4000" b="1" dirty="0"/>
              <a:t> Hotel</a:t>
            </a:r>
          </a:p>
          <a:p>
            <a:endParaRPr lang="it-IT" sz="4000" dirty="0"/>
          </a:p>
          <a:p>
            <a:r>
              <a:rPr lang="it-IT" sz="3200" dirty="0"/>
              <a:t>Giorgio Longo</a:t>
            </a:r>
          </a:p>
        </p:txBody>
      </p:sp>
    </p:spTree>
    <p:extLst>
      <p:ext uri="{BB962C8B-B14F-4D97-AF65-F5344CB8AC3E}">
        <p14:creationId xmlns:p14="http://schemas.microsoft.com/office/powerpoint/2010/main" val="2479969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64D34EA2-4447-4AC0-072B-6E323B44F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07" y="0"/>
            <a:ext cx="3090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57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BA5960D1-D247-B543-B9E5-0F15CEECBF41}"/>
              </a:ext>
            </a:extLst>
          </p:cNvPr>
          <p:cNvSpPr txBox="1"/>
          <p:nvPr/>
        </p:nvSpPr>
        <p:spPr>
          <a:xfrm>
            <a:off x="2488367" y="1469036"/>
            <a:ext cx="69854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Golden </a:t>
            </a:r>
            <a:r>
              <a:rPr lang="it-IT" sz="4000" b="1" dirty="0" err="1"/>
              <a:t>Bay</a:t>
            </a:r>
            <a:r>
              <a:rPr lang="it-IT" sz="4000" b="1" dirty="0"/>
              <a:t> Suites</a:t>
            </a:r>
          </a:p>
          <a:p>
            <a:endParaRPr lang="it-IT" sz="4000" dirty="0"/>
          </a:p>
          <a:p>
            <a:r>
              <a:rPr lang="it-IT" sz="3200" dirty="0"/>
              <a:t>Eleonora Pangolino</a:t>
            </a:r>
          </a:p>
          <a:p>
            <a:endParaRPr lang="it-IT" sz="4000" dirty="0"/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395449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2CEC1A26-0C83-2662-2A54-B7C3FBA64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5" y="0"/>
            <a:ext cx="5129784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69DD2028-9FA3-E738-8A2B-1E52C43EA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33" y="0"/>
            <a:ext cx="5129784" cy="690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59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9A85843-4566-D433-0205-B62ABE705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075" y="134911"/>
            <a:ext cx="3705850" cy="658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522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202">
              <a:srgbClr val="436BB2"/>
            </a:gs>
            <a:gs pos="0">
              <a:schemeClr val="accent1">
                <a:lumMod val="40000"/>
                <a:lumOff val="60000"/>
              </a:schemeClr>
            </a:gs>
            <a:gs pos="55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40C96EDF-BF5C-0996-3E44-954541832DF5}"/>
              </a:ext>
            </a:extLst>
          </p:cNvPr>
          <p:cNvSpPr txBox="1"/>
          <p:nvPr/>
        </p:nvSpPr>
        <p:spPr>
          <a:xfrm>
            <a:off x="2848131" y="944381"/>
            <a:ext cx="62508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/>
              <a:t>The tutors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E9E29169-50DC-7B4E-F074-3A3E299A19CC}"/>
              </a:ext>
            </a:extLst>
          </p:cNvPr>
          <p:cNvSpPr txBox="1"/>
          <p:nvPr/>
        </p:nvSpPr>
        <p:spPr>
          <a:xfrm>
            <a:off x="2158583" y="2260408"/>
            <a:ext cx="833453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Andrea Bocchini </a:t>
            </a:r>
          </a:p>
          <a:p>
            <a:r>
              <a:rPr lang="it-IT" sz="3200" dirty="0" err="1"/>
              <a:t>Bozena</a:t>
            </a:r>
            <a:r>
              <a:rPr lang="it-IT" sz="3200" dirty="0"/>
              <a:t> </a:t>
            </a:r>
            <a:r>
              <a:rPr lang="it-IT" sz="3200" dirty="0" err="1"/>
              <a:t>Kolodziej</a:t>
            </a:r>
            <a:endParaRPr lang="it-IT" sz="3200" dirty="0"/>
          </a:p>
          <a:p>
            <a:r>
              <a:rPr lang="it-IT" sz="3200" dirty="0"/>
              <a:t>Silvia Biribao</a:t>
            </a:r>
          </a:p>
          <a:p>
            <a:r>
              <a:rPr lang="it-IT" sz="3200" dirty="0"/>
              <a:t>Ilaria Luciani </a:t>
            </a:r>
          </a:p>
          <a:p>
            <a:r>
              <a:rPr lang="it-IT" sz="3200" dirty="0"/>
              <a:t>Romina Ferretti</a:t>
            </a:r>
          </a:p>
          <a:p>
            <a:r>
              <a:rPr lang="it-IT" sz="3200" dirty="0"/>
              <a:t>Francesco Pagliari</a:t>
            </a:r>
          </a:p>
          <a:p>
            <a:r>
              <a:rPr lang="it-IT" sz="3200" dirty="0"/>
              <a:t>Francesco Panfili </a:t>
            </a:r>
          </a:p>
          <a:p>
            <a:r>
              <a:rPr lang="it-IT" sz="3200" dirty="0"/>
              <a:t>Beatrice Di Benedetto</a:t>
            </a:r>
          </a:p>
        </p:txBody>
      </p:sp>
    </p:spTree>
    <p:extLst>
      <p:ext uri="{BB962C8B-B14F-4D97-AF65-F5344CB8AC3E}">
        <p14:creationId xmlns:p14="http://schemas.microsoft.com/office/powerpoint/2010/main" val="1067422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3A5A9A0-BB50-C564-769D-F02149A59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2" y="164892"/>
            <a:ext cx="4074684" cy="652821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2300A725-79EB-CBB9-6138-C5B0DB5D89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652" y="164892"/>
            <a:ext cx="4878676" cy="65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1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37F76A0-816C-9459-4257-1F707920C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062" y="0"/>
            <a:ext cx="6190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14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202">
              <a:srgbClr val="436BB2"/>
            </a:gs>
            <a:gs pos="0">
              <a:schemeClr val="accent1">
                <a:lumMod val="40000"/>
                <a:lumOff val="60000"/>
              </a:schemeClr>
            </a:gs>
            <a:gs pos="55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ECCBB15-C1D2-32DF-CF07-9A91EC846423}"/>
              </a:ext>
            </a:extLst>
          </p:cNvPr>
          <p:cNvSpPr txBox="1"/>
          <p:nvPr/>
        </p:nvSpPr>
        <p:spPr>
          <a:xfrm>
            <a:off x="2173574" y="914400"/>
            <a:ext cx="81096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/>
              <a:t>BACKSTAGE</a:t>
            </a:r>
          </a:p>
        </p:txBody>
      </p:sp>
    </p:spTree>
    <p:extLst>
      <p:ext uri="{BB962C8B-B14F-4D97-AF65-F5344CB8AC3E}">
        <p14:creationId xmlns:p14="http://schemas.microsoft.com/office/powerpoint/2010/main" val="26386771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2567D608-C9CB-09A8-01C4-4D20C9A4F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69" y="884420"/>
            <a:ext cx="3857625" cy="59735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9582EF7E-4164-F8A2-73B2-91BB53611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44" y="884418"/>
            <a:ext cx="5143500" cy="597358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ED07649F-560E-5A2E-AA91-0D5E59640DFE}"/>
              </a:ext>
            </a:extLst>
          </p:cNvPr>
          <p:cNvSpPr txBox="1"/>
          <p:nvPr/>
        </p:nvSpPr>
        <p:spPr>
          <a:xfrm>
            <a:off x="3090471" y="121355"/>
            <a:ext cx="6490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/>
              <a:t>WORKING HARD…</a:t>
            </a:r>
          </a:p>
        </p:txBody>
      </p:sp>
    </p:spTree>
    <p:extLst>
      <p:ext uri="{BB962C8B-B14F-4D97-AF65-F5344CB8AC3E}">
        <p14:creationId xmlns:p14="http://schemas.microsoft.com/office/powerpoint/2010/main" val="19469490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636C870-B437-2F81-859F-8B6BBC0C22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885" y="0"/>
            <a:ext cx="532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80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5C33FEA-E611-D095-EE0B-00A0ED88F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52" y="11243"/>
            <a:ext cx="3855749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EE6C79B8-A576-DA59-0749-C0BA4C21C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964" y="0"/>
            <a:ext cx="3855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29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6C0F818-8694-A264-994D-17C5B8D48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555" y="1034321"/>
            <a:ext cx="8201017" cy="536647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33D990BE-90A7-3FC8-4EC7-83CE9C75C68F}"/>
              </a:ext>
            </a:extLst>
          </p:cNvPr>
          <p:cNvSpPr txBox="1"/>
          <p:nvPr/>
        </p:nvSpPr>
        <p:spPr>
          <a:xfrm>
            <a:off x="2068643" y="329784"/>
            <a:ext cx="6820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/>
              <a:t>HANGING OUT</a:t>
            </a:r>
          </a:p>
        </p:txBody>
      </p:sp>
    </p:spTree>
    <p:extLst>
      <p:ext uri="{BB962C8B-B14F-4D97-AF65-F5344CB8AC3E}">
        <p14:creationId xmlns:p14="http://schemas.microsoft.com/office/powerpoint/2010/main" val="675044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FC0C155-6547-908D-9DED-9C65F78E2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76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D0202EC-A931-B91C-EED9-6B42299A5C53}"/>
              </a:ext>
            </a:extLst>
          </p:cNvPr>
          <p:cNvSpPr txBox="1"/>
          <p:nvPr/>
        </p:nvSpPr>
        <p:spPr>
          <a:xfrm>
            <a:off x="3028013" y="1753849"/>
            <a:ext cx="62958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/>
              <a:t>Sansal</a:t>
            </a:r>
            <a:r>
              <a:rPr lang="it-IT" sz="4000" b="1" dirty="0"/>
              <a:t> Boutique Hotel</a:t>
            </a:r>
          </a:p>
          <a:p>
            <a:endParaRPr lang="it-IT" sz="4000" dirty="0"/>
          </a:p>
          <a:p>
            <a:r>
              <a:rPr lang="it-IT" sz="3200" dirty="0"/>
              <a:t>Cristina </a:t>
            </a:r>
            <a:r>
              <a:rPr lang="it-IT" sz="3200" dirty="0" err="1"/>
              <a:t>Billardello</a:t>
            </a:r>
            <a:endParaRPr lang="it-IT" sz="3200" dirty="0"/>
          </a:p>
          <a:p>
            <a:r>
              <a:rPr lang="it-IT" sz="3200" dirty="0"/>
              <a:t>Leonardo Castaldo</a:t>
            </a:r>
          </a:p>
          <a:p>
            <a:r>
              <a:rPr lang="it-IT" sz="3200" dirty="0"/>
              <a:t>Mattias </a:t>
            </a:r>
            <a:r>
              <a:rPr lang="it-IT" sz="3200" dirty="0" err="1"/>
              <a:t>Ripan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5245822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D20A1B4-2D56-EC91-29C7-F02DD6260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"/>
          <a:stretch/>
        </p:blipFill>
        <p:spPr>
          <a:xfrm>
            <a:off x="3524250" y="1009284"/>
            <a:ext cx="5143500" cy="53664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92236F50-DC2C-1BE9-3115-18EB65E44071}"/>
              </a:ext>
            </a:extLst>
          </p:cNvPr>
          <p:cNvSpPr txBox="1"/>
          <p:nvPr/>
        </p:nvSpPr>
        <p:spPr>
          <a:xfrm>
            <a:off x="-884420" y="2098624"/>
            <a:ext cx="5591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/>
              <a:t>SHOPPING </a:t>
            </a:r>
          </a:p>
        </p:txBody>
      </p:sp>
    </p:spTree>
    <p:extLst>
      <p:ext uri="{BB962C8B-B14F-4D97-AF65-F5344CB8AC3E}">
        <p14:creationId xmlns:p14="http://schemas.microsoft.com/office/powerpoint/2010/main" val="1106513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D296CEC-B072-7F7E-74B8-A660EB312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734" y="1113576"/>
            <a:ext cx="4000813" cy="53215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A91CE79-0561-AEC6-725D-6E3FA490B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4" y="1064302"/>
            <a:ext cx="4497048" cy="532150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FB464829-C0F0-12DF-DE1C-ED6EC452ECD8}"/>
              </a:ext>
            </a:extLst>
          </p:cNvPr>
          <p:cNvSpPr txBox="1"/>
          <p:nvPr/>
        </p:nvSpPr>
        <p:spPr>
          <a:xfrm>
            <a:off x="3132944" y="179882"/>
            <a:ext cx="55913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/>
              <a:t>GETTING READY FOR THE BARBECUE</a:t>
            </a:r>
          </a:p>
        </p:txBody>
      </p:sp>
    </p:spTree>
    <p:extLst>
      <p:ext uri="{BB962C8B-B14F-4D97-AF65-F5344CB8AC3E}">
        <p14:creationId xmlns:p14="http://schemas.microsoft.com/office/powerpoint/2010/main" val="31235562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EC5DA9D5-DD2B-60DD-A17D-33B2B4A88B4F}"/>
              </a:ext>
            </a:extLst>
          </p:cNvPr>
          <p:cNvSpPr txBox="1"/>
          <p:nvPr/>
        </p:nvSpPr>
        <p:spPr>
          <a:xfrm>
            <a:off x="2053652" y="314793"/>
            <a:ext cx="6805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/>
              <a:t>TAKING SELFIES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E7260A41-39C2-3FA8-50BD-00D8E32F9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4" y="1022679"/>
            <a:ext cx="4750892" cy="552052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7670FFB9-9CAB-11F4-0B1F-DAD2FC3F03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240" y="1022679"/>
            <a:ext cx="3487107" cy="50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6306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D2D94FC-3BE5-23B6-928B-2FA41AF44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14400"/>
            <a:ext cx="9144000" cy="557634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84F13FF0-E88F-140F-CA69-4AD7D975BA01}"/>
              </a:ext>
            </a:extLst>
          </p:cNvPr>
          <p:cNvSpPr txBox="1"/>
          <p:nvPr/>
        </p:nvSpPr>
        <p:spPr>
          <a:xfrm>
            <a:off x="2233535" y="152454"/>
            <a:ext cx="8139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/>
              <a:t>MOVING OUT</a:t>
            </a:r>
          </a:p>
        </p:txBody>
      </p:sp>
    </p:spTree>
    <p:extLst>
      <p:ext uri="{BB962C8B-B14F-4D97-AF65-F5344CB8AC3E}">
        <p14:creationId xmlns:p14="http://schemas.microsoft.com/office/powerpoint/2010/main" val="2948470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753C626-FBB9-9167-9364-53156B5CBAED}"/>
              </a:ext>
            </a:extLst>
          </p:cNvPr>
          <p:cNvSpPr txBox="1"/>
          <p:nvPr/>
        </p:nvSpPr>
        <p:spPr>
          <a:xfrm>
            <a:off x="3802505" y="479685"/>
            <a:ext cx="45869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200" b="1" dirty="0"/>
              <a:t>BUS 13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CB09182-A66C-EF4C-B42A-5464C6023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7" y="1218349"/>
            <a:ext cx="6285875" cy="52540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4EDAEA2B-5279-7B7C-BA3E-3F1E4D164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218347"/>
            <a:ext cx="5143500" cy="52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6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E06612A2-937F-83A0-FA2A-2E65DF5FE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411" y="914400"/>
            <a:ext cx="4347147" cy="568127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4EAB00FB-A07F-D6A3-FBCB-8F6ABD72C47F}"/>
              </a:ext>
            </a:extLst>
          </p:cNvPr>
          <p:cNvSpPr txBox="1"/>
          <p:nvPr/>
        </p:nvSpPr>
        <p:spPr>
          <a:xfrm>
            <a:off x="2173574" y="2473377"/>
            <a:ext cx="22035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500" b="1" dirty="0"/>
              <a:t>FISH </a:t>
            </a:r>
          </a:p>
          <a:p>
            <a:r>
              <a:rPr lang="it-IT" sz="4500" b="1" dirty="0"/>
              <a:t>SPA </a:t>
            </a:r>
          </a:p>
        </p:txBody>
      </p:sp>
    </p:spTree>
    <p:extLst>
      <p:ext uri="{BB962C8B-B14F-4D97-AF65-F5344CB8AC3E}">
        <p14:creationId xmlns:p14="http://schemas.microsoft.com/office/powerpoint/2010/main" val="10693938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202">
              <a:srgbClr val="436BB2"/>
            </a:gs>
            <a:gs pos="0">
              <a:schemeClr val="accent1">
                <a:lumMod val="40000"/>
                <a:lumOff val="60000"/>
              </a:schemeClr>
            </a:gs>
            <a:gs pos="55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62FF3ECD-5A66-71EE-6345-868E153300AA}"/>
              </a:ext>
            </a:extLst>
          </p:cNvPr>
          <p:cNvSpPr txBox="1"/>
          <p:nvPr/>
        </p:nvSpPr>
        <p:spPr>
          <a:xfrm>
            <a:off x="2083633" y="989351"/>
            <a:ext cx="8769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200" b="1" dirty="0"/>
              <a:t>THANK YOU ALL FOR HAVING MADE THIS EXPERIENCE UNFORGETTABLE </a:t>
            </a:r>
          </a:p>
        </p:txBody>
      </p:sp>
    </p:spTree>
    <p:extLst>
      <p:ext uri="{BB962C8B-B14F-4D97-AF65-F5344CB8AC3E}">
        <p14:creationId xmlns:p14="http://schemas.microsoft.com/office/powerpoint/2010/main" val="3571675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C57E87B-AEB2-9E8D-D581-F9D203452C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49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32CB2B5-8DFF-8C48-8951-689FC3BCBC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896" y="1769101"/>
            <a:ext cx="3646717" cy="487529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9E524F92-C7EE-E04B-F009-2C5282D474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79"/>
            <a:ext cx="4092614" cy="547141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D96D605-4169-FF22-6C71-760179FE5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895" y="258579"/>
            <a:ext cx="4412105" cy="58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61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C12BCD5-559C-C147-CC5D-F0720AEF4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16" y="0"/>
            <a:ext cx="51435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8240DBE7-3DC3-3B0D-DD14-AA37465E3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8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65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861FD84-8431-D249-FE04-90FAA0469704}"/>
              </a:ext>
            </a:extLst>
          </p:cNvPr>
          <p:cNvSpPr txBox="1"/>
          <p:nvPr/>
        </p:nvSpPr>
        <p:spPr>
          <a:xfrm>
            <a:off x="3117954" y="1858780"/>
            <a:ext cx="641579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err="1"/>
              <a:t>Leftos</a:t>
            </a:r>
            <a:r>
              <a:rPr lang="it-IT" sz="4000" b="1" dirty="0"/>
              <a:t> Panorama Hotel</a:t>
            </a:r>
          </a:p>
          <a:p>
            <a:endParaRPr lang="it-IT" sz="4000" dirty="0"/>
          </a:p>
          <a:p>
            <a:r>
              <a:rPr lang="it-IT" sz="3200"/>
              <a:t>Ilaria Cerri</a:t>
            </a:r>
            <a:endParaRPr lang="it-IT" sz="3200" dirty="0"/>
          </a:p>
          <a:p>
            <a:r>
              <a:rPr lang="it-IT" sz="3200" dirty="0" err="1"/>
              <a:t>Zsuzsanna</a:t>
            </a:r>
            <a:r>
              <a:rPr lang="it-IT" sz="3200" dirty="0"/>
              <a:t> </a:t>
            </a:r>
            <a:r>
              <a:rPr lang="it-IT" sz="3200" dirty="0" err="1"/>
              <a:t>Chereji</a:t>
            </a:r>
            <a:endParaRPr lang="it-IT" sz="3200" dirty="0"/>
          </a:p>
          <a:p>
            <a:r>
              <a:rPr lang="it-IT" sz="3200" dirty="0"/>
              <a:t>Manuel Colella</a:t>
            </a:r>
          </a:p>
          <a:p>
            <a:r>
              <a:rPr lang="it-IT" sz="3200" dirty="0"/>
              <a:t>Emanuele De Flavia</a:t>
            </a:r>
          </a:p>
        </p:txBody>
      </p:sp>
    </p:spTree>
    <p:extLst>
      <p:ext uri="{BB962C8B-B14F-4D97-AF65-F5344CB8AC3E}">
        <p14:creationId xmlns:p14="http://schemas.microsoft.com/office/powerpoint/2010/main" val="3388809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Tm="2000">
        <p159:morph option="byObject"/>
      </p:transition>
    </mc:Choice>
    <mc:Fallback>
      <p:transition spd="slow" advTm="2000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183</Words>
  <Application>Microsoft Office PowerPoint</Application>
  <PresentationFormat>Widescreen</PresentationFormat>
  <Paragraphs>100</Paragraphs>
  <Slides>67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Tema di Office</vt:lpstr>
      <vt:lpstr>                                                                                                 ERASMUS+ 2022 Chania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ERASMUS+ 2022</dc:title>
  <dc:creator>Silvia Biribao</dc:creator>
  <cp:lastModifiedBy>ERASMUS</cp:lastModifiedBy>
  <cp:revision>7</cp:revision>
  <dcterms:created xsi:type="dcterms:W3CDTF">2022-09-06T12:19:03Z</dcterms:created>
  <dcterms:modified xsi:type="dcterms:W3CDTF">2022-09-20T20:04:57Z</dcterms:modified>
</cp:coreProperties>
</file>