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7559675" cx="10080625"/>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1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1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1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1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1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1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1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2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1" name="Shape 11"/>
        <p:cNvGrpSpPr/>
        <p:nvPr/>
      </p:nvGrpSpPr>
      <p:grpSpPr>
        <a:xfrm>
          <a:off x="0" y="0"/>
          <a:ext cx="0" cy="0"/>
          <a:chOff x="0" y="0"/>
          <a:chExt cx="0" cy="0"/>
        </a:xfrm>
      </p:grpSpPr>
      <p:sp>
        <p:nvSpPr>
          <p:cNvPr id="12" name="Google Shape;12;p2"/>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 type="subTitle"/>
          </p:nvPr>
        </p:nvSpPr>
        <p:spPr>
          <a:xfrm>
            <a:off x="504000" y="1769040"/>
            <a:ext cx="9071640" cy="4384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41" name="Shape 41"/>
        <p:cNvGrpSpPr/>
        <p:nvPr/>
      </p:nvGrpSpPr>
      <p:grpSpPr>
        <a:xfrm>
          <a:off x="0" y="0"/>
          <a:ext cx="0" cy="0"/>
          <a:chOff x="0" y="0"/>
          <a:chExt cx="0" cy="0"/>
        </a:xfrm>
      </p:grpSpPr>
      <p:sp>
        <p:nvSpPr>
          <p:cNvPr id="42" name="Google Shape;42;p11"/>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 type="body"/>
          </p:nvPr>
        </p:nvSpPr>
        <p:spPr>
          <a:xfrm>
            <a:off x="504000" y="1769040"/>
            <a:ext cx="907164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11"/>
          <p:cNvSpPr txBox="1"/>
          <p:nvPr>
            <p:ph idx="2" type="body"/>
          </p:nvPr>
        </p:nvSpPr>
        <p:spPr>
          <a:xfrm>
            <a:off x="504000" y="4059360"/>
            <a:ext cx="907164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45" name="Shape 45"/>
        <p:cNvGrpSpPr/>
        <p:nvPr/>
      </p:nvGrpSpPr>
      <p:grpSpPr>
        <a:xfrm>
          <a:off x="0" y="0"/>
          <a:ext cx="0" cy="0"/>
          <a:chOff x="0" y="0"/>
          <a:chExt cx="0" cy="0"/>
        </a:xfrm>
      </p:grpSpPr>
      <p:sp>
        <p:nvSpPr>
          <p:cNvPr id="46" name="Google Shape;46;p12"/>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 type="body"/>
          </p:nvPr>
        </p:nvSpPr>
        <p:spPr>
          <a:xfrm>
            <a:off x="504000" y="176904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2"/>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2"/>
          <p:cNvSpPr txBox="1"/>
          <p:nvPr>
            <p:ph idx="3" type="body"/>
          </p:nvPr>
        </p:nvSpPr>
        <p:spPr>
          <a:xfrm>
            <a:off x="504000" y="405936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2"/>
          <p:cNvSpPr txBox="1"/>
          <p:nvPr>
            <p:ph idx="4" type="body"/>
          </p:nvPr>
        </p:nvSpPr>
        <p:spPr>
          <a:xfrm>
            <a:off x="5152680" y="405936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51" name="Shape 51"/>
        <p:cNvGrpSpPr/>
        <p:nvPr/>
      </p:nvGrpSpPr>
      <p:grpSpPr>
        <a:xfrm>
          <a:off x="0" y="0"/>
          <a:ext cx="0" cy="0"/>
          <a:chOff x="0" y="0"/>
          <a:chExt cx="0" cy="0"/>
        </a:xfrm>
      </p:grpSpPr>
      <p:sp>
        <p:nvSpPr>
          <p:cNvPr id="52" name="Google Shape;52;p13"/>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 type="body"/>
          </p:nvPr>
        </p:nvSpPr>
        <p:spPr>
          <a:xfrm>
            <a:off x="504000" y="1769040"/>
            <a:ext cx="292068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3"/>
          <p:cNvSpPr txBox="1"/>
          <p:nvPr>
            <p:ph idx="2" type="body"/>
          </p:nvPr>
        </p:nvSpPr>
        <p:spPr>
          <a:xfrm>
            <a:off x="3571200" y="1769040"/>
            <a:ext cx="292068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3"/>
          <p:cNvSpPr txBox="1"/>
          <p:nvPr>
            <p:ph idx="3" type="body"/>
          </p:nvPr>
        </p:nvSpPr>
        <p:spPr>
          <a:xfrm>
            <a:off x="6638040" y="1769040"/>
            <a:ext cx="292068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3"/>
          <p:cNvSpPr txBox="1"/>
          <p:nvPr>
            <p:ph idx="4" type="body"/>
          </p:nvPr>
        </p:nvSpPr>
        <p:spPr>
          <a:xfrm>
            <a:off x="504000" y="4059360"/>
            <a:ext cx="292068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13"/>
          <p:cNvSpPr txBox="1"/>
          <p:nvPr>
            <p:ph idx="5" type="body"/>
          </p:nvPr>
        </p:nvSpPr>
        <p:spPr>
          <a:xfrm>
            <a:off x="3571200" y="4059360"/>
            <a:ext cx="292068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6" type="body"/>
          </p:nvPr>
        </p:nvSpPr>
        <p:spPr>
          <a:xfrm>
            <a:off x="6638040" y="4059360"/>
            <a:ext cx="292068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4" name="Shape 14"/>
        <p:cNvGrpSpPr/>
        <p:nvPr/>
      </p:nvGrpSpPr>
      <p:grpSpPr>
        <a:xfrm>
          <a:off x="0" y="0"/>
          <a:ext cx="0" cy="0"/>
          <a:chOff x="0" y="0"/>
          <a:chExt cx="0" cy="0"/>
        </a:xfrm>
      </p:grpSpPr>
      <p:sp>
        <p:nvSpPr>
          <p:cNvPr id="15" name="Google Shape;15;p3"/>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 type="body"/>
          </p:nvPr>
        </p:nvSpPr>
        <p:spPr>
          <a:xfrm>
            <a:off x="504000" y="1769040"/>
            <a:ext cx="9071640" cy="43848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18" name="Shape 18"/>
        <p:cNvGrpSpPr/>
        <p:nvPr/>
      </p:nvGrpSpPr>
      <p:grpSpPr>
        <a:xfrm>
          <a:off x="0" y="0"/>
          <a:ext cx="0" cy="0"/>
          <a:chOff x="0" y="0"/>
          <a:chExt cx="0" cy="0"/>
        </a:xfrm>
      </p:grpSpPr>
      <p:sp>
        <p:nvSpPr>
          <p:cNvPr id="19" name="Google Shape;19;p5"/>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 type="body"/>
          </p:nvPr>
        </p:nvSpPr>
        <p:spPr>
          <a:xfrm>
            <a:off x="504000" y="1769040"/>
            <a:ext cx="4426920" cy="43848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5"/>
          <p:cNvSpPr txBox="1"/>
          <p:nvPr>
            <p:ph idx="2" type="body"/>
          </p:nvPr>
        </p:nvSpPr>
        <p:spPr>
          <a:xfrm>
            <a:off x="5152680" y="1769040"/>
            <a:ext cx="4426920" cy="43848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 name="Shape 22"/>
        <p:cNvGrpSpPr/>
        <p:nvPr/>
      </p:nvGrpSpPr>
      <p:grpSpPr>
        <a:xfrm>
          <a:off x="0" y="0"/>
          <a:ext cx="0" cy="0"/>
          <a:chOff x="0" y="0"/>
          <a:chExt cx="0" cy="0"/>
        </a:xfrm>
      </p:grpSpPr>
      <p:sp>
        <p:nvSpPr>
          <p:cNvPr id="23" name="Google Shape;23;p6"/>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24" name="Shape 24"/>
        <p:cNvGrpSpPr/>
        <p:nvPr/>
      </p:nvGrpSpPr>
      <p:grpSpPr>
        <a:xfrm>
          <a:off x="0" y="0"/>
          <a:ext cx="0" cy="0"/>
          <a:chOff x="0" y="0"/>
          <a:chExt cx="0" cy="0"/>
        </a:xfrm>
      </p:grpSpPr>
      <p:sp>
        <p:nvSpPr>
          <p:cNvPr id="25" name="Google Shape;25;p7"/>
          <p:cNvSpPr txBox="1"/>
          <p:nvPr>
            <p:ph idx="1" type="subTitle"/>
          </p:nvPr>
        </p:nvSpPr>
        <p:spPr>
          <a:xfrm>
            <a:off x="504000" y="301320"/>
            <a:ext cx="9071640" cy="58518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8"/>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8"/>
          <p:cNvSpPr txBox="1"/>
          <p:nvPr>
            <p:ph idx="1" type="body"/>
          </p:nvPr>
        </p:nvSpPr>
        <p:spPr>
          <a:xfrm>
            <a:off x="504000" y="176904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8"/>
          <p:cNvSpPr txBox="1"/>
          <p:nvPr>
            <p:ph idx="2" type="body"/>
          </p:nvPr>
        </p:nvSpPr>
        <p:spPr>
          <a:xfrm>
            <a:off x="5152680" y="1769040"/>
            <a:ext cx="4426920" cy="43848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8"/>
          <p:cNvSpPr txBox="1"/>
          <p:nvPr>
            <p:ph idx="3" type="body"/>
          </p:nvPr>
        </p:nvSpPr>
        <p:spPr>
          <a:xfrm>
            <a:off x="504000" y="405936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9"/>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9"/>
          <p:cNvSpPr txBox="1"/>
          <p:nvPr>
            <p:ph idx="1" type="body"/>
          </p:nvPr>
        </p:nvSpPr>
        <p:spPr>
          <a:xfrm>
            <a:off x="504000" y="1769040"/>
            <a:ext cx="4426920" cy="43848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9"/>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9"/>
          <p:cNvSpPr txBox="1"/>
          <p:nvPr>
            <p:ph idx="3" type="body"/>
          </p:nvPr>
        </p:nvSpPr>
        <p:spPr>
          <a:xfrm>
            <a:off x="5152680" y="405936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10"/>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 type="body"/>
          </p:nvPr>
        </p:nvSpPr>
        <p:spPr>
          <a:xfrm>
            <a:off x="504000" y="176904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10"/>
          <p:cNvSpPr txBox="1"/>
          <p:nvPr>
            <p:ph idx="2" type="body"/>
          </p:nvPr>
        </p:nvSpPr>
        <p:spPr>
          <a:xfrm>
            <a:off x="5152680" y="1769040"/>
            <a:ext cx="442692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10"/>
          <p:cNvSpPr txBox="1"/>
          <p:nvPr>
            <p:ph idx="3" type="body"/>
          </p:nvPr>
        </p:nvSpPr>
        <p:spPr>
          <a:xfrm>
            <a:off x="504000" y="4059360"/>
            <a:ext cx="9071640" cy="209124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 name="Shape 5"/>
        <p:cNvGrpSpPr/>
        <p:nvPr/>
      </p:nvGrpSpPr>
      <p:grpSpPr>
        <a:xfrm>
          <a:off x="0" y="0"/>
          <a:ext cx="0" cy="0"/>
          <a:chOff x="0" y="0"/>
          <a:chExt cx="0" cy="0"/>
        </a:xfrm>
      </p:grpSpPr>
      <p:sp>
        <p:nvSpPr>
          <p:cNvPr id="6" name="Google Shape;6;p1"/>
          <p:cNvSpPr txBox="1"/>
          <p:nvPr>
            <p:ph type="title"/>
          </p:nvPr>
        </p:nvSpPr>
        <p:spPr>
          <a:xfrm>
            <a:off x="504000" y="301320"/>
            <a:ext cx="9071640" cy="126216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1"/>
          <p:cNvSpPr txBox="1"/>
          <p:nvPr>
            <p:ph idx="1" type="body"/>
          </p:nvPr>
        </p:nvSpPr>
        <p:spPr>
          <a:xfrm>
            <a:off x="504000" y="1769040"/>
            <a:ext cx="9071640" cy="43848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p1"/>
          <p:cNvSpPr txBox="1"/>
          <p:nvPr>
            <p:ph idx="10" type="dt"/>
          </p:nvPr>
        </p:nvSpPr>
        <p:spPr>
          <a:xfrm>
            <a:off x="504000" y="6887160"/>
            <a:ext cx="2348280" cy="52128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
          <p:cNvSpPr txBox="1"/>
          <p:nvPr>
            <p:ph idx="11" type="ftr"/>
          </p:nvPr>
        </p:nvSpPr>
        <p:spPr>
          <a:xfrm>
            <a:off x="3447360" y="6887160"/>
            <a:ext cx="3195000" cy="52128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2" type="sldNum"/>
          </p:nvPr>
        </p:nvSpPr>
        <p:spPr>
          <a:xfrm>
            <a:off x="7227360" y="6887160"/>
            <a:ext cx="2348280" cy="52128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400" u="none" cap="none" strike="noStrike">
                <a:latin typeface="Times New Roman"/>
                <a:ea typeface="Times New Roman"/>
                <a:cs typeface="Times New Roman"/>
                <a:sym typeface="Times New Roman"/>
              </a:defRPr>
            </a:lvl1pPr>
            <a:lvl2pPr indent="0" lvl="1" marL="0" marR="0" rtl="0" algn="r">
              <a:spcBef>
                <a:spcPts val="0"/>
              </a:spcBef>
              <a:buNone/>
              <a:defRPr b="0" i="0" sz="1400" u="none" cap="none" strike="noStrike">
                <a:latin typeface="Times New Roman"/>
                <a:ea typeface="Times New Roman"/>
                <a:cs typeface="Times New Roman"/>
                <a:sym typeface="Times New Roman"/>
              </a:defRPr>
            </a:lvl2pPr>
            <a:lvl3pPr indent="0" lvl="2" marL="0" marR="0" rtl="0" algn="r">
              <a:spcBef>
                <a:spcPts val="0"/>
              </a:spcBef>
              <a:buNone/>
              <a:defRPr b="0" i="0" sz="1400" u="none" cap="none" strike="noStrike">
                <a:latin typeface="Times New Roman"/>
                <a:ea typeface="Times New Roman"/>
                <a:cs typeface="Times New Roman"/>
                <a:sym typeface="Times New Roman"/>
              </a:defRPr>
            </a:lvl3pPr>
            <a:lvl4pPr indent="0" lvl="3" marL="0" marR="0" rtl="0" algn="r">
              <a:spcBef>
                <a:spcPts val="0"/>
              </a:spcBef>
              <a:buNone/>
              <a:defRPr b="0" i="0" sz="1400" u="none" cap="none" strike="noStrike">
                <a:latin typeface="Times New Roman"/>
                <a:ea typeface="Times New Roman"/>
                <a:cs typeface="Times New Roman"/>
                <a:sym typeface="Times New Roman"/>
              </a:defRPr>
            </a:lvl4pPr>
            <a:lvl5pPr indent="0" lvl="4" marL="0" marR="0" rtl="0" algn="r">
              <a:spcBef>
                <a:spcPts val="0"/>
              </a:spcBef>
              <a:buNone/>
              <a:defRPr b="0" i="0" sz="1400" u="none" cap="none" strike="noStrike">
                <a:latin typeface="Times New Roman"/>
                <a:ea typeface="Times New Roman"/>
                <a:cs typeface="Times New Roman"/>
                <a:sym typeface="Times New Roman"/>
              </a:defRPr>
            </a:lvl5pPr>
            <a:lvl6pPr indent="0" lvl="5" marL="0" marR="0" rtl="0" algn="r">
              <a:spcBef>
                <a:spcPts val="0"/>
              </a:spcBef>
              <a:buNone/>
              <a:defRPr b="0" i="0" sz="1400" u="none" cap="none" strike="noStrike">
                <a:latin typeface="Times New Roman"/>
                <a:ea typeface="Times New Roman"/>
                <a:cs typeface="Times New Roman"/>
                <a:sym typeface="Times New Roman"/>
              </a:defRPr>
            </a:lvl6pPr>
            <a:lvl7pPr indent="0" lvl="6" marL="0" marR="0" rtl="0" algn="r">
              <a:spcBef>
                <a:spcPts val="0"/>
              </a:spcBef>
              <a:buNone/>
              <a:defRPr b="0" i="0" sz="1400" u="none" cap="none" strike="noStrike">
                <a:latin typeface="Times New Roman"/>
                <a:ea typeface="Times New Roman"/>
                <a:cs typeface="Times New Roman"/>
                <a:sym typeface="Times New Roman"/>
              </a:defRPr>
            </a:lvl7pPr>
            <a:lvl8pPr indent="0" lvl="7" marL="0" marR="0" rtl="0" algn="r">
              <a:spcBef>
                <a:spcPts val="0"/>
              </a:spcBef>
              <a:buNone/>
              <a:defRPr b="0" i="0" sz="1400" u="none" cap="none" strike="noStrike">
                <a:latin typeface="Times New Roman"/>
                <a:ea typeface="Times New Roman"/>
                <a:cs typeface="Times New Roman"/>
                <a:sym typeface="Times New Roman"/>
              </a:defRPr>
            </a:lvl8pPr>
            <a:lvl9pPr indent="0" lvl="8" marL="0" marR="0" rtl="0" algn="r">
              <a:spcBef>
                <a:spcPts val="0"/>
              </a:spcBef>
              <a:buNone/>
              <a:defRPr b="0" i="0" sz="1400" u="none" cap="none"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it-IT" sz="4400" u="none" cap="none" strike="noStrike">
                <a:latin typeface="Arial"/>
                <a:ea typeface="Arial"/>
                <a:cs typeface="Arial"/>
                <a:sym typeface="Arial"/>
              </a:rPr>
              <a:t>L'ORO BLU: L'ACQUA</a:t>
            </a:r>
            <a:endParaRPr b="0" i="0" sz="4400" u="none" cap="none" strike="noStrike">
              <a:latin typeface="Arial"/>
              <a:ea typeface="Arial"/>
              <a:cs typeface="Arial"/>
              <a:sym typeface="Arial"/>
            </a:endParaRPr>
          </a:p>
        </p:txBody>
      </p:sp>
      <p:sp>
        <p:nvSpPr>
          <p:cNvPr id="64" name="Google Shape;64;p14"/>
          <p:cNvSpPr txBox="1"/>
          <p:nvPr/>
        </p:nvSpPr>
        <p:spPr>
          <a:xfrm>
            <a:off x="504000" y="1769040"/>
            <a:ext cx="9071640" cy="49892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3200" u="none" cap="none" strike="noStrike">
              <a:latin typeface="Arial"/>
              <a:ea typeface="Arial"/>
              <a:cs typeface="Arial"/>
              <a:sym typeface="Arial"/>
            </a:endParaRPr>
          </a:p>
        </p:txBody>
      </p:sp>
      <p:pic>
        <p:nvPicPr>
          <p:cNvPr id="65" name="Google Shape;65;p14"/>
          <p:cNvPicPr preferRelativeResize="0"/>
          <p:nvPr/>
        </p:nvPicPr>
        <p:blipFill rotWithShape="1">
          <a:blip r:embed="rId3">
            <a:alphaModFix/>
          </a:blip>
          <a:srcRect b="0" l="0" r="0" t="0"/>
          <a:stretch/>
        </p:blipFill>
        <p:spPr>
          <a:xfrm>
            <a:off x="504000" y="1769040"/>
            <a:ext cx="9071640" cy="49892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3"/>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latin typeface="Arial"/>
                <a:ea typeface="Arial"/>
                <a:cs typeface="Arial"/>
                <a:sym typeface="Arial"/>
              </a:rPr>
              <a:t>IMPERO ROMANO</a:t>
            </a:r>
            <a:endParaRPr b="0" sz="4400" strike="noStrike">
              <a:latin typeface="Arial"/>
              <a:ea typeface="Arial"/>
              <a:cs typeface="Arial"/>
              <a:sym typeface="Arial"/>
            </a:endParaRPr>
          </a:p>
        </p:txBody>
      </p:sp>
      <p:pic>
        <p:nvPicPr>
          <p:cNvPr id="119" name="Google Shape;119;p23"/>
          <p:cNvPicPr preferRelativeResize="0"/>
          <p:nvPr/>
        </p:nvPicPr>
        <p:blipFill rotWithShape="1">
          <a:blip r:embed="rId3">
            <a:alphaModFix/>
          </a:blip>
          <a:srcRect b="0" l="0" r="0" t="0"/>
          <a:stretch/>
        </p:blipFill>
        <p:spPr>
          <a:xfrm>
            <a:off x="792000" y="1768680"/>
            <a:ext cx="8352000" cy="51433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4"/>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solidFill>
                  <a:srgbClr val="0000CC"/>
                </a:solidFill>
                <a:latin typeface="Arial"/>
                <a:ea typeface="Arial"/>
                <a:cs typeface="Arial"/>
                <a:sym typeface="Arial"/>
              </a:rPr>
              <a:t>LA CRISI INVISIBILE</a:t>
            </a:r>
            <a:endParaRPr b="0" sz="4400" strike="noStrike">
              <a:latin typeface="Arial"/>
              <a:ea typeface="Arial"/>
              <a:cs typeface="Arial"/>
              <a:sym typeface="Arial"/>
            </a:endParaRPr>
          </a:p>
        </p:txBody>
      </p:sp>
      <p:sp>
        <p:nvSpPr>
          <p:cNvPr id="125" name="Google Shape;125;p24"/>
          <p:cNvSpPr txBox="1"/>
          <p:nvPr/>
        </p:nvSpPr>
        <p:spPr>
          <a:xfrm>
            <a:off x="504000" y="1769040"/>
            <a:ext cx="9071640" cy="5553720"/>
          </a:xfrm>
          <a:prstGeom prst="rect">
            <a:avLst/>
          </a:prstGeom>
          <a:noFill/>
          <a:ln>
            <a:noFill/>
          </a:ln>
        </p:spPr>
        <p:txBody>
          <a:bodyPr anchorCtr="0" anchor="t" bIns="0" lIns="0" spcFirstLastPara="1" rIns="0" wrap="square" tIns="0">
            <a:noAutofit/>
          </a:bodyPr>
          <a:lstStyle/>
          <a:p>
            <a:pPr indent="-324000" lvl="0" marL="432000" marR="0" rtl="0" algn="l">
              <a:spcBef>
                <a:spcPts val="0"/>
              </a:spcBef>
              <a:spcAft>
                <a:spcPts val="0"/>
              </a:spcAft>
              <a:buClr>
                <a:srgbClr val="000000"/>
              </a:buClr>
              <a:buSzPts val="1440"/>
              <a:buFont typeface="Noto Sans Symbols"/>
              <a:buChar char="●"/>
            </a:pPr>
            <a:r>
              <a:rPr b="0" lang="it-IT" sz="3200" strike="noStrike">
                <a:latin typeface="Arial"/>
                <a:ea typeface="Arial"/>
                <a:cs typeface="Arial"/>
                <a:sym typeface="Arial"/>
              </a:rPr>
              <a:t>Attraverso gli studi della Banca Mondiale, si può capire che esiste una “Crisi Invisibile” che riguarda le risorse idriche a livello mondialeche cresce con i problemi sulla loro disponibilità: </a:t>
            </a:r>
            <a:endParaRPr b="0" sz="3200" strike="noStrike">
              <a:latin typeface="Arial"/>
              <a:ea typeface="Arial"/>
              <a:cs typeface="Arial"/>
              <a:sym typeface="Arial"/>
            </a:endParaRPr>
          </a:p>
          <a:p>
            <a:pPr indent="-324000" lvl="0" marL="432000" marR="0" rtl="0" algn="l">
              <a:spcBef>
                <a:spcPts val="1417"/>
              </a:spcBef>
              <a:spcAft>
                <a:spcPts val="0"/>
              </a:spcAft>
              <a:buClr>
                <a:srgbClr val="000000"/>
              </a:buClr>
              <a:buSzPts val="1440"/>
              <a:buFont typeface="Noto Sans Symbols"/>
              <a:buChar char="●"/>
            </a:pPr>
            <a:r>
              <a:rPr b="0" lang="it-IT" sz="3200" strike="noStrike">
                <a:solidFill>
                  <a:srgbClr val="FF3333"/>
                </a:solidFill>
                <a:latin typeface="Arial"/>
                <a:ea typeface="Arial"/>
                <a:cs typeface="Arial"/>
                <a:sym typeface="Arial"/>
              </a:rPr>
              <a:t>LA QUALITA' DELL'ACQUA STA PROGRESSIVAMENTE PEGGIORANDO</a:t>
            </a:r>
            <a:endParaRPr b="0" sz="3200" strike="noStrike">
              <a:latin typeface="Arial"/>
              <a:ea typeface="Arial"/>
              <a:cs typeface="Arial"/>
              <a:sym typeface="Arial"/>
            </a:endParaRPr>
          </a:p>
          <a:p>
            <a:pPr indent="-324000" lvl="0" marL="432000" marR="0" rtl="0" algn="l">
              <a:spcBef>
                <a:spcPts val="1417"/>
              </a:spcBef>
              <a:spcAft>
                <a:spcPts val="0"/>
              </a:spcAft>
              <a:buClr>
                <a:srgbClr val="000000"/>
              </a:buClr>
              <a:buSzPts val="1440"/>
              <a:buFont typeface="Noto Sans Symbols"/>
              <a:buChar char="●"/>
            </a:pPr>
            <a:r>
              <a:rPr b="0" lang="it-IT" sz="3200" strike="noStrike">
                <a:solidFill>
                  <a:srgbClr val="000000"/>
                </a:solidFill>
                <a:latin typeface="Arial"/>
                <a:ea typeface="Arial"/>
                <a:cs typeface="Arial"/>
                <a:sym typeface="Arial"/>
              </a:rPr>
              <a:t>Il deterioramento dell'oro blu viene monitoratograzie ad una vasta rete di sensori remotie di strumenti di apprendimento automatico.</a:t>
            </a:r>
            <a:endParaRPr b="0" sz="3200" strike="noStrike">
              <a:latin typeface="Arial"/>
              <a:ea typeface="Arial"/>
              <a:cs typeface="Arial"/>
              <a:sym typeface="Arial"/>
            </a:endParaRPr>
          </a:p>
          <a:p>
            <a:pPr indent="-232559" lvl="0" marL="432000" marR="0" rtl="0" algn="l">
              <a:spcBef>
                <a:spcPts val="1417"/>
              </a:spcBef>
              <a:spcAft>
                <a:spcPts val="0"/>
              </a:spcAft>
              <a:buClr>
                <a:srgbClr val="000000"/>
              </a:buClr>
              <a:buSzPts val="1440"/>
              <a:buFont typeface="Noto Sans Symbols"/>
              <a:buNone/>
            </a:pPr>
            <a:r>
              <a:t/>
            </a:r>
            <a:endParaRPr b="0" sz="3200" strike="noStrik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5"/>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solidFill>
                  <a:srgbClr val="0000CC"/>
                </a:solidFill>
                <a:latin typeface="Arial"/>
                <a:ea typeface="Arial"/>
                <a:cs typeface="Arial"/>
                <a:sym typeface="Arial"/>
              </a:rPr>
              <a:t>LA CRISI INVISIBILE</a:t>
            </a:r>
            <a:endParaRPr b="0" sz="4400" strike="noStrike">
              <a:latin typeface="Arial"/>
              <a:ea typeface="Arial"/>
              <a:cs typeface="Arial"/>
              <a:sym typeface="Arial"/>
            </a:endParaRPr>
          </a:p>
        </p:txBody>
      </p:sp>
      <p:sp>
        <p:nvSpPr>
          <p:cNvPr id="131" name="Google Shape;131;p25"/>
          <p:cNvSpPr txBox="1"/>
          <p:nvPr/>
        </p:nvSpPr>
        <p:spPr>
          <a:xfrm>
            <a:off x="504000" y="1769040"/>
            <a:ext cx="9071640" cy="4989240"/>
          </a:xfrm>
          <a:prstGeom prst="rect">
            <a:avLst/>
          </a:prstGeom>
          <a:noFill/>
          <a:ln>
            <a:noFill/>
          </a:ln>
        </p:spPr>
        <p:txBody>
          <a:bodyPr anchorCtr="0" anchor="t" bIns="0" lIns="0" spcFirstLastPara="1" rIns="0" wrap="square" tIns="0">
            <a:noAutofit/>
          </a:bodyPr>
          <a:lstStyle/>
          <a:p>
            <a:pPr indent="-232559" lvl="0" marL="432000" marR="0" rtl="0" algn="l">
              <a:spcBef>
                <a:spcPts val="0"/>
              </a:spcBef>
              <a:spcAft>
                <a:spcPts val="0"/>
              </a:spcAft>
              <a:buClr>
                <a:srgbClr val="000000"/>
              </a:buClr>
              <a:buSzPts val="1440"/>
              <a:buFont typeface="Noto Sans Symbols"/>
              <a:buNone/>
            </a:pPr>
            <a:r>
              <a:t/>
            </a:r>
            <a:endParaRPr b="0" sz="3200" strike="noStrike">
              <a:latin typeface="Arial"/>
              <a:ea typeface="Arial"/>
              <a:cs typeface="Arial"/>
              <a:sym typeface="Arial"/>
            </a:endParaRPr>
          </a:p>
          <a:p>
            <a:pPr indent="-324000" lvl="0" marL="432000" marR="0" rtl="0" algn="l">
              <a:spcBef>
                <a:spcPts val="1417"/>
              </a:spcBef>
              <a:spcAft>
                <a:spcPts val="0"/>
              </a:spcAft>
              <a:buClr>
                <a:srgbClr val="000000"/>
              </a:buClr>
              <a:buSzPts val="1440"/>
              <a:buFont typeface="Noto Sans Symbols"/>
              <a:buChar char="●"/>
            </a:pPr>
            <a:r>
              <a:rPr b="0" lang="it-IT" sz="3200" strike="noStrike">
                <a:latin typeface="Arial"/>
                <a:ea typeface="Arial"/>
                <a:cs typeface="Arial"/>
                <a:sym typeface="Arial"/>
              </a:rPr>
              <a:t>Un quarto della popolazione mondiale vive in regioni ad alto rischio di esaurimento idrico, anche a causa di piccole siccità; inoltre la qualità dell'acqua non è buona poichèvi si possono trovare batteri, reflui fognari, sostanze chimiche e plastica con un pericoloso impatto sulla salute umana, sulla produzionealimentare e sul progresso economico.</a:t>
            </a:r>
            <a:endParaRPr b="0" sz="3200" strike="noStrik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6"/>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solidFill>
                  <a:srgbClr val="0000CC"/>
                </a:solidFill>
                <a:latin typeface="Arial"/>
                <a:ea typeface="Arial"/>
                <a:cs typeface="Arial"/>
                <a:sym typeface="Arial"/>
              </a:rPr>
              <a:t>ITALIA E MONDO</a:t>
            </a:r>
            <a:endParaRPr b="0" sz="4400" strike="noStrike">
              <a:latin typeface="Arial"/>
              <a:ea typeface="Arial"/>
              <a:cs typeface="Arial"/>
              <a:sym typeface="Arial"/>
            </a:endParaRPr>
          </a:p>
        </p:txBody>
      </p:sp>
      <p:sp>
        <p:nvSpPr>
          <p:cNvPr id="137" name="Google Shape;137;p26"/>
          <p:cNvSpPr txBox="1"/>
          <p:nvPr/>
        </p:nvSpPr>
        <p:spPr>
          <a:xfrm>
            <a:off x="504000" y="1769040"/>
            <a:ext cx="9071640" cy="4989240"/>
          </a:xfrm>
          <a:prstGeom prst="rect">
            <a:avLst/>
          </a:prstGeom>
          <a:noFill/>
          <a:ln>
            <a:noFill/>
          </a:ln>
        </p:spPr>
        <p:txBody>
          <a:bodyPr anchorCtr="0" anchor="t" bIns="0" lIns="0" spcFirstLastPara="1" rIns="0" wrap="square" tIns="0">
            <a:noAutofit/>
          </a:bodyPr>
          <a:lstStyle/>
          <a:p>
            <a:pPr indent="-232559" lvl="0" marL="432000" marR="0" rtl="0" algn="l">
              <a:spcBef>
                <a:spcPts val="0"/>
              </a:spcBef>
              <a:spcAft>
                <a:spcPts val="0"/>
              </a:spcAft>
              <a:buClr>
                <a:srgbClr val="000000"/>
              </a:buClr>
              <a:buSzPts val="1440"/>
              <a:buFont typeface="Noto Sans Symbols"/>
              <a:buNone/>
            </a:pPr>
            <a:r>
              <a:t/>
            </a:r>
            <a:endParaRPr b="0" sz="3200" strike="noStrike">
              <a:latin typeface="Arial"/>
              <a:ea typeface="Arial"/>
              <a:cs typeface="Arial"/>
              <a:sym typeface="Arial"/>
            </a:endParaRPr>
          </a:p>
          <a:p>
            <a:pPr indent="-324000" lvl="0" marL="432000" marR="0" rtl="0" algn="l">
              <a:spcBef>
                <a:spcPts val="1417"/>
              </a:spcBef>
              <a:spcAft>
                <a:spcPts val="0"/>
              </a:spcAft>
              <a:buClr>
                <a:srgbClr val="000000"/>
              </a:buClr>
              <a:buSzPts val="1440"/>
              <a:buFont typeface="Noto Sans Symbols"/>
              <a:buChar char="●"/>
            </a:pPr>
            <a:r>
              <a:rPr b="0" lang="it-IT" sz="3200" strike="noStrike">
                <a:latin typeface="Arial"/>
                <a:ea typeface="Arial"/>
                <a:cs typeface="Arial"/>
                <a:sym typeface="Arial"/>
              </a:rPr>
              <a:t>L'Italia è al 44 posto tra i paesi ad alto rischiodi stress idrico, i paesi più a rischio sono 17 .arriveranno al “Giorno Zero” per primi: Quatar, Israele, Libano, Iran, Giordania, Libia, Kuwait, Arabia Saudita, Eritrea, Emirati Arabi Uniti, San Marino, Bahrein, India,Pakistan,Turkmenistan, Oman e Botswana.i quali usano in mediacirca l'80% delle disponibilità idriche annue.    </a:t>
            </a:r>
            <a:endParaRPr b="0" sz="3200" strike="noStrik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7"/>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solidFill>
                  <a:srgbClr val="0000CC"/>
                </a:solidFill>
                <a:latin typeface="Arial"/>
                <a:ea typeface="Arial"/>
                <a:cs typeface="Arial"/>
                <a:sym typeface="Arial"/>
              </a:rPr>
              <a:t>CONSUMO DI ACQUA IN ITALIA</a:t>
            </a:r>
            <a:endParaRPr b="0" sz="4400" strike="noStrike">
              <a:latin typeface="Arial"/>
              <a:ea typeface="Arial"/>
              <a:cs typeface="Arial"/>
              <a:sym typeface="Arial"/>
            </a:endParaRPr>
          </a:p>
        </p:txBody>
      </p:sp>
      <p:pic>
        <p:nvPicPr>
          <p:cNvPr id="143" name="Google Shape;143;p27"/>
          <p:cNvPicPr preferRelativeResize="0"/>
          <p:nvPr/>
        </p:nvPicPr>
        <p:blipFill rotWithShape="1">
          <a:blip r:embed="rId3">
            <a:alphaModFix/>
          </a:blip>
          <a:srcRect b="0" l="0" r="0" t="0"/>
          <a:stretch/>
        </p:blipFill>
        <p:spPr>
          <a:xfrm>
            <a:off x="1022400" y="1768680"/>
            <a:ext cx="8034120" cy="49892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8"/>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solidFill>
                  <a:srgbClr val="0000CC"/>
                </a:solidFill>
                <a:latin typeface="Arial"/>
                <a:ea typeface="Arial"/>
                <a:cs typeface="Arial"/>
                <a:sym typeface="Arial"/>
              </a:rPr>
              <a:t>CONSUMO DI ACQUA NEL MONDO</a:t>
            </a:r>
            <a:endParaRPr b="0" sz="4400" strike="noStrike">
              <a:latin typeface="Arial"/>
              <a:ea typeface="Arial"/>
              <a:cs typeface="Arial"/>
              <a:sym typeface="Arial"/>
            </a:endParaRPr>
          </a:p>
        </p:txBody>
      </p:sp>
      <p:pic>
        <p:nvPicPr>
          <p:cNvPr id="149" name="Google Shape;149;p28"/>
          <p:cNvPicPr preferRelativeResize="0"/>
          <p:nvPr/>
        </p:nvPicPr>
        <p:blipFill rotWithShape="1">
          <a:blip r:embed="rId3">
            <a:alphaModFix/>
          </a:blip>
          <a:srcRect b="0" l="0" r="0" t="0"/>
          <a:stretch/>
        </p:blipFill>
        <p:spPr>
          <a:xfrm>
            <a:off x="625680" y="1768680"/>
            <a:ext cx="8827920" cy="49892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9"/>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solidFill>
                  <a:srgbClr val="0000CC"/>
                </a:solidFill>
                <a:latin typeface="Arial"/>
                <a:ea typeface="Arial"/>
                <a:cs typeface="Arial"/>
                <a:sym typeface="Arial"/>
              </a:rPr>
              <a:t>CONSUMO DI ACQUA IN UMBRIA</a:t>
            </a:r>
            <a:endParaRPr b="0" sz="4400" strike="noStrike">
              <a:latin typeface="Arial"/>
              <a:ea typeface="Arial"/>
              <a:cs typeface="Arial"/>
              <a:sym typeface="Arial"/>
            </a:endParaRPr>
          </a:p>
        </p:txBody>
      </p:sp>
      <p:sp>
        <p:nvSpPr>
          <p:cNvPr id="155" name="Google Shape;155;p29"/>
          <p:cNvSpPr txBox="1"/>
          <p:nvPr/>
        </p:nvSpPr>
        <p:spPr>
          <a:xfrm>
            <a:off x="504000" y="1769040"/>
            <a:ext cx="9071640" cy="4989240"/>
          </a:xfrm>
          <a:prstGeom prst="rect">
            <a:avLst/>
          </a:prstGeom>
          <a:noFill/>
          <a:ln>
            <a:noFill/>
          </a:ln>
        </p:spPr>
        <p:txBody>
          <a:bodyPr anchorCtr="0" anchor="t" bIns="0" lIns="0" spcFirstLastPara="1" rIns="0" wrap="square" tIns="0">
            <a:noAutofit/>
          </a:bodyPr>
          <a:lstStyle/>
          <a:p>
            <a:pPr indent="-232559" lvl="0" marL="432000" marR="0" rtl="0" algn="l">
              <a:spcBef>
                <a:spcPts val="0"/>
              </a:spcBef>
              <a:spcAft>
                <a:spcPts val="0"/>
              </a:spcAft>
              <a:buClr>
                <a:srgbClr val="000000"/>
              </a:buClr>
              <a:buSzPts val="1440"/>
              <a:buFont typeface="Noto Sans Symbols"/>
              <a:buNone/>
            </a:pPr>
            <a:r>
              <a:t/>
            </a:r>
            <a:endParaRPr b="0" sz="3200" strike="noStrike">
              <a:latin typeface="Arial"/>
              <a:ea typeface="Arial"/>
              <a:cs typeface="Arial"/>
              <a:sym typeface="Arial"/>
            </a:endParaRPr>
          </a:p>
          <a:p>
            <a:pPr indent="-324000" lvl="0" marL="432000" marR="0" rtl="0" algn="l">
              <a:spcBef>
                <a:spcPts val="1417"/>
              </a:spcBef>
              <a:spcAft>
                <a:spcPts val="0"/>
              </a:spcAft>
              <a:buClr>
                <a:srgbClr val="000000"/>
              </a:buClr>
              <a:buSzPts val="1440"/>
              <a:buFont typeface="Noto Sans Symbols"/>
              <a:buChar char="●"/>
            </a:pPr>
            <a:r>
              <a:rPr b="0" lang="it-IT" sz="3200" strike="noStrike">
                <a:latin typeface="Arial"/>
                <a:ea typeface="Arial"/>
                <a:cs typeface="Arial"/>
                <a:sym typeface="Arial"/>
              </a:rPr>
              <a:t>In Umbria ogni cittadino consuma in media circa 200 litri di acqua al giorno.</a:t>
            </a:r>
            <a:endParaRPr b="0" sz="3200" strike="noStrike">
              <a:latin typeface="Arial"/>
              <a:ea typeface="Arial"/>
              <a:cs typeface="Arial"/>
              <a:sym typeface="Arial"/>
            </a:endParaRPr>
          </a:p>
          <a:p>
            <a:pPr indent="-324000" lvl="0" marL="432000" marR="0" rtl="0" algn="l">
              <a:spcBef>
                <a:spcPts val="1417"/>
              </a:spcBef>
              <a:spcAft>
                <a:spcPts val="0"/>
              </a:spcAft>
              <a:buClr>
                <a:srgbClr val="000000"/>
              </a:buClr>
              <a:buSzPts val="1440"/>
              <a:buFont typeface="Noto Sans Symbols"/>
              <a:buChar char="●"/>
            </a:pPr>
            <a:r>
              <a:rPr b="0" lang="it-IT" sz="3200" strike="noStrike">
                <a:latin typeface="Arial"/>
                <a:ea typeface="Arial"/>
                <a:cs typeface="Arial"/>
                <a:sym typeface="Arial"/>
              </a:rPr>
              <a:t>Molto più elevato è il consumo di acqua se si prendono inconsiderazione le attività agricole ed industriali</a:t>
            </a:r>
            <a:endParaRPr b="0" sz="3200" strike="noStrik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30"/>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solidFill>
                  <a:srgbClr val="0000CC"/>
                </a:solidFill>
                <a:latin typeface="Arial"/>
                <a:ea typeface="Arial"/>
                <a:cs typeface="Arial"/>
                <a:sym typeface="Arial"/>
              </a:rPr>
              <a:t>CONSUMO DI ACQUA IN UMBRIA</a:t>
            </a:r>
            <a:endParaRPr b="0" sz="4400" strike="noStrike">
              <a:latin typeface="Arial"/>
              <a:ea typeface="Arial"/>
              <a:cs typeface="Arial"/>
              <a:sym typeface="Arial"/>
            </a:endParaRPr>
          </a:p>
        </p:txBody>
      </p:sp>
      <p:pic>
        <p:nvPicPr>
          <p:cNvPr id="161" name="Google Shape;161;p30"/>
          <p:cNvPicPr preferRelativeResize="0"/>
          <p:nvPr/>
        </p:nvPicPr>
        <p:blipFill rotWithShape="1">
          <a:blip r:embed="rId3">
            <a:alphaModFix/>
          </a:blip>
          <a:srcRect b="0" l="0" r="0" t="0"/>
          <a:stretch/>
        </p:blipFill>
        <p:spPr>
          <a:xfrm rot="-4200">
            <a:off x="1788120" y="1764360"/>
            <a:ext cx="6507720" cy="49892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1"/>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solidFill>
                  <a:srgbClr val="0000CC"/>
                </a:solidFill>
                <a:latin typeface="Arial"/>
                <a:ea typeface="Arial"/>
                <a:cs typeface="Arial"/>
                <a:sym typeface="Arial"/>
              </a:rPr>
              <a:t>CONSUMO DI ACQUA AD AMELIA</a:t>
            </a:r>
            <a:endParaRPr b="0" sz="4400" strike="noStrike">
              <a:latin typeface="Arial"/>
              <a:ea typeface="Arial"/>
              <a:cs typeface="Arial"/>
              <a:sym typeface="Arial"/>
            </a:endParaRPr>
          </a:p>
        </p:txBody>
      </p:sp>
      <p:sp>
        <p:nvSpPr>
          <p:cNvPr id="167" name="Google Shape;167;p31"/>
          <p:cNvSpPr txBox="1"/>
          <p:nvPr/>
        </p:nvSpPr>
        <p:spPr>
          <a:xfrm>
            <a:off x="504000" y="1769040"/>
            <a:ext cx="9071640" cy="4989240"/>
          </a:xfrm>
          <a:prstGeom prst="rect">
            <a:avLst/>
          </a:prstGeom>
          <a:noFill/>
          <a:ln>
            <a:noFill/>
          </a:ln>
        </p:spPr>
        <p:txBody>
          <a:bodyPr anchorCtr="0" anchor="t" bIns="0" lIns="0" spcFirstLastPara="1" rIns="0" wrap="square" tIns="0">
            <a:noAutofit/>
          </a:bodyPr>
          <a:lstStyle/>
          <a:p>
            <a:pPr indent="-232559" lvl="0" marL="432000" marR="0" rtl="0" algn="l">
              <a:spcBef>
                <a:spcPts val="0"/>
              </a:spcBef>
              <a:spcAft>
                <a:spcPts val="0"/>
              </a:spcAft>
              <a:buClr>
                <a:srgbClr val="000000"/>
              </a:buClr>
              <a:buSzPts val="1440"/>
              <a:buFont typeface="Noto Sans Symbols"/>
              <a:buNone/>
            </a:pPr>
            <a:r>
              <a:t/>
            </a:r>
            <a:endParaRPr b="0" sz="3200" strike="noStrike">
              <a:latin typeface="Arial"/>
              <a:ea typeface="Arial"/>
              <a:cs typeface="Arial"/>
              <a:sym typeface="Arial"/>
            </a:endParaRPr>
          </a:p>
          <a:p>
            <a:pPr indent="-232559" lvl="0" marL="432000" marR="0" rtl="0" algn="l">
              <a:spcBef>
                <a:spcPts val="1417"/>
              </a:spcBef>
              <a:spcAft>
                <a:spcPts val="0"/>
              </a:spcAft>
              <a:buClr>
                <a:srgbClr val="000000"/>
              </a:buClr>
              <a:buSzPts val="1440"/>
              <a:buFont typeface="Noto Sans Symbols"/>
              <a:buNone/>
            </a:pPr>
            <a:r>
              <a:t/>
            </a:r>
            <a:endParaRPr b="0" sz="3200" strike="noStrike">
              <a:latin typeface="Arial"/>
              <a:ea typeface="Arial"/>
              <a:cs typeface="Arial"/>
              <a:sym typeface="Arial"/>
            </a:endParaRPr>
          </a:p>
          <a:p>
            <a:pPr indent="-324000" lvl="0" marL="432000" marR="0" rtl="0" algn="l">
              <a:spcBef>
                <a:spcPts val="1417"/>
              </a:spcBef>
              <a:spcAft>
                <a:spcPts val="0"/>
              </a:spcAft>
              <a:buClr>
                <a:srgbClr val="000000"/>
              </a:buClr>
              <a:buSzPts val="1440"/>
              <a:buFont typeface="Noto Sans Symbols"/>
              <a:buChar char="●"/>
            </a:pPr>
            <a:r>
              <a:rPr b="0" lang="it-IT" sz="3200" strike="noStrike">
                <a:latin typeface="Arial"/>
                <a:ea typeface="Arial"/>
                <a:cs typeface="Arial"/>
                <a:sym typeface="Arial"/>
              </a:rPr>
              <a:t>Ad Amelia l'operatore pubblico per il consumo idrico è il SII (Servizio Idrico Integrato), nel mio comune il consumo dell'acqua rispecchia quello della regione Umbria, circa 198 litri pro capite</a:t>
            </a:r>
            <a:endParaRPr b="0" sz="3200" strike="noStrik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2"/>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solidFill>
                  <a:srgbClr val="0000CC"/>
                </a:solidFill>
                <a:latin typeface="Arial"/>
                <a:ea typeface="Arial"/>
                <a:cs typeface="Arial"/>
                <a:sym typeface="Arial"/>
              </a:rPr>
              <a:t>AMELIA</a:t>
            </a:r>
            <a:endParaRPr b="0" sz="4400" strike="noStrike">
              <a:latin typeface="Arial"/>
              <a:ea typeface="Arial"/>
              <a:cs typeface="Arial"/>
              <a:sym typeface="Arial"/>
            </a:endParaRPr>
          </a:p>
        </p:txBody>
      </p:sp>
      <p:pic>
        <p:nvPicPr>
          <p:cNvPr id="173" name="Google Shape;173;p32"/>
          <p:cNvPicPr preferRelativeResize="0"/>
          <p:nvPr/>
        </p:nvPicPr>
        <p:blipFill rotWithShape="1">
          <a:blip r:embed="rId3">
            <a:alphaModFix/>
          </a:blip>
          <a:srcRect b="0" l="0" r="0" t="0"/>
          <a:stretch/>
        </p:blipFill>
        <p:spPr>
          <a:xfrm>
            <a:off x="503640" y="2207160"/>
            <a:ext cx="9071640" cy="41122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it-IT" sz="4400" u="none" cap="none" strike="noStrike">
                <a:solidFill>
                  <a:srgbClr val="000099"/>
                </a:solidFill>
                <a:latin typeface="Arial"/>
                <a:ea typeface="Arial"/>
                <a:cs typeface="Arial"/>
                <a:sym typeface="Arial"/>
              </a:rPr>
              <a:t>WATER AND CLIMATE CHANGE</a:t>
            </a:r>
            <a:endParaRPr b="0" i="0" sz="4400" u="none" cap="none" strike="noStrike">
              <a:latin typeface="Arial"/>
              <a:ea typeface="Arial"/>
              <a:cs typeface="Arial"/>
              <a:sym typeface="Arial"/>
            </a:endParaRPr>
          </a:p>
        </p:txBody>
      </p:sp>
      <p:sp>
        <p:nvSpPr>
          <p:cNvPr id="71" name="Google Shape;71;p15"/>
          <p:cNvSpPr txBox="1"/>
          <p:nvPr/>
        </p:nvSpPr>
        <p:spPr>
          <a:xfrm>
            <a:off x="504000" y="1769040"/>
            <a:ext cx="9071640" cy="4989240"/>
          </a:xfrm>
          <a:prstGeom prst="rect">
            <a:avLst/>
          </a:prstGeom>
          <a:noFill/>
          <a:ln>
            <a:noFill/>
          </a:ln>
        </p:spPr>
        <p:txBody>
          <a:bodyPr anchorCtr="0" anchor="t" bIns="0" lIns="0" spcFirstLastPara="1" rIns="0" wrap="square" tIns="0">
            <a:noAutofit/>
          </a:bodyPr>
          <a:lstStyle/>
          <a:p>
            <a:pPr indent="-232559" lvl="0" marL="432000" marR="0" rtl="0" algn="l">
              <a:spcBef>
                <a:spcPts val="0"/>
              </a:spcBef>
              <a:spcAft>
                <a:spcPts val="0"/>
              </a:spcAft>
              <a:buClr>
                <a:srgbClr val="000000"/>
              </a:buClr>
              <a:buSzPts val="1440"/>
              <a:buFont typeface="Noto Sans Symbols"/>
              <a:buNone/>
            </a:pPr>
            <a:r>
              <a:t/>
            </a:r>
            <a:endParaRPr b="0" i="0" sz="3200" u="none" cap="none" strike="noStrike">
              <a:latin typeface="Arial"/>
              <a:ea typeface="Arial"/>
              <a:cs typeface="Arial"/>
              <a:sym typeface="Arial"/>
            </a:endParaRPr>
          </a:p>
          <a:p>
            <a:pPr indent="-232559" lvl="0" marL="432000" marR="0" rtl="0" algn="l">
              <a:spcBef>
                <a:spcPts val="1417"/>
              </a:spcBef>
              <a:spcAft>
                <a:spcPts val="0"/>
              </a:spcAft>
              <a:buClr>
                <a:srgbClr val="000000"/>
              </a:buClr>
              <a:buSzPts val="1440"/>
              <a:buFont typeface="Noto Sans Symbols"/>
              <a:buNone/>
            </a:pPr>
            <a:r>
              <a:t/>
            </a:r>
            <a:endParaRPr b="0" i="0" sz="3200" u="none" cap="none" strike="noStrike">
              <a:latin typeface="Arial"/>
              <a:ea typeface="Arial"/>
              <a:cs typeface="Arial"/>
              <a:sym typeface="Arial"/>
            </a:endParaRPr>
          </a:p>
          <a:p>
            <a:pPr indent="-324000" lvl="0" marL="432000" marR="0" rtl="0" algn="l">
              <a:spcBef>
                <a:spcPts val="1417"/>
              </a:spcBef>
              <a:spcAft>
                <a:spcPts val="0"/>
              </a:spcAft>
              <a:buClr>
                <a:srgbClr val="000000"/>
              </a:buClr>
              <a:buSzPts val="1440"/>
              <a:buFont typeface="Noto Sans Symbols"/>
              <a:buChar char="●"/>
            </a:pPr>
            <a:r>
              <a:rPr b="0" i="0" lang="it-IT" sz="3200" u="none" cap="none" strike="noStrike">
                <a:latin typeface="Arial"/>
                <a:ea typeface="Arial"/>
                <a:cs typeface="Arial"/>
                <a:sym typeface="Arial"/>
              </a:rPr>
              <a:t>22 marzo Giornata Mondiale dell'Acqua.</a:t>
            </a:r>
            <a:endParaRPr b="0" i="0" sz="3200" u="none" cap="none" strike="noStrike">
              <a:latin typeface="Arial"/>
              <a:ea typeface="Arial"/>
              <a:cs typeface="Arial"/>
              <a:sym typeface="Arial"/>
            </a:endParaRPr>
          </a:p>
          <a:p>
            <a:pPr indent="-324000" lvl="0" marL="432000" marR="0" rtl="0" algn="l">
              <a:spcBef>
                <a:spcPts val="1417"/>
              </a:spcBef>
              <a:spcAft>
                <a:spcPts val="0"/>
              </a:spcAft>
              <a:buClr>
                <a:srgbClr val="000000"/>
              </a:buClr>
              <a:buSzPts val="1440"/>
              <a:buFont typeface="Noto Sans Symbols"/>
              <a:buChar char="●"/>
            </a:pPr>
            <a:r>
              <a:rPr b="0" i="0" lang="it-IT" sz="3200" u="none" cap="none" strike="noStrike">
                <a:latin typeface="Arial"/>
                <a:ea typeface="Arial"/>
                <a:cs typeface="Arial"/>
                <a:sym typeface="Arial"/>
              </a:rPr>
              <a:t>Lincremento della popolazione aumenta la richiesta di acqua , ma ciò danneggia anche le </a:t>
            </a:r>
            <a:endParaRPr b="0" i="0" sz="3200" u="none" cap="none" strike="noStrike">
              <a:latin typeface="Arial"/>
              <a:ea typeface="Arial"/>
              <a:cs typeface="Arial"/>
              <a:sym typeface="Arial"/>
            </a:endParaRPr>
          </a:p>
          <a:p>
            <a:pPr indent="-324000" lvl="0" marL="432000" marR="0" rtl="0" algn="l">
              <a:spcBef>
                <a:spcPts val="1417"/>
              </a:spcBef>
              <a:spcAft>
                <a:spcPts val="0"/>
              </a:spcAft>
              <a:buClr>
                <a:srgbClr val="000000"/>
              </a:buClr>
              <a:buSzPts val="1440"/>
              <a:buFont typeface="Noto Sans Symbols"/>
              <a:buChar char="●"/>
            </a:pPr>
            <a:r>
              <a:rPr b="0" i="0" lang="it-IT" sz="3200" u="none" cap="none" strike="noStrike">
                <a:latin typeface="Arial"/>
                <a:ea typeface="Arial"/>
                <a:cs typeface="Arial"/>
                <a:sym typeface="Arial"/>
              </a:rPr>
              <a:t>risorse naturali e l'ambiente in molti luoghi del mondo. </a:t>
            </a:r>
            <a:endParaRPr b="0" i="0" sz="3200" u="none" cap="none" strike="noStrik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3"/>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solidFill>
                  <a:srgbClr val="0000CC"/>
                </a:solidFill>
                <a:latin typeface="Arial"/>
                <a:ea typeface="Arial"/>
                <a:cs typeface="Arial"/>
                <a:sym typeface="Arial"/>
              </a:rPr>
              <a:t>PER UN CONSUMO CONSAPEVOLE</a:t>
            </a:r>
            <a:endParaRPr b="0" sz="4400" strike="noStrike">
              <a:latin typeface="Arial"/>
              <a:ea typeface="Arial"/>
              <a:cs typeface="Arial"/>
              <a:sym typeface="Arial"/>
            </a:endParaRPr>
          </a:p>
        </p:txBody>
      </p:sp>
      <p:pic>
        <p:nvPicPr>
          <p:cNvPr id="179" name="Google Shape;179;p33"/>
          <p:cNvPicPr preferRelativeResize="0"/>
          <p:nvPr/>
        </p:nvPicPr>
        <p:blipFill rotWithShape="1">
          <a:blip r:embed="rId3">
            <a:alphaModFix/>
          </a:blip>
          <a:srcRect b="0" l="0" r="0" t="0"/>
          <a:stretch/>
        </p:blipFill>
        <p:spPr>
          <a:xfrm>
            <a:off x="360000" y="1768680"/>
            <a:ext cx="9216000" cy="57193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it-IT" sz="4400" u="none" cap="none" strike="noStrike">
                <a:solidFill>
                  <a:srgbClr val="0000CC"/>
                </a:solidFill>
                <a:latin typeface="Arial"/>
                <a:ea typeface="Arial"/>
                <a:cs typeface="Arial"/>
                <a:sym typeface="Arial"/>
              </a:rPr>
              <a:t>L' ACQUA NELLE CIVILTA' ANTICHE</a:t>
            </a:r>
            <a:endParaRPr b="0" i="0" sz="4400" u="none" cap="none" strike="noStrike">
              <a:latin typeface="Arial"/>
              <a:ea typeface="Arial"/>
              <a:cs typeface="Arial"/>
              <a:sym typeface="Arial"/>
            </a:endParaRPr>
          </a:p>
        </p:txBody>
      </p:sp>
      <p:sp>
        <p:nvSpPr>
          <p:cNvPr id="77" name="Google Shape;77;p16"/>
          <p:cNvSpPr txBox="1"/>
          <p:nvPr/>
        </p:nvSpPr>
        <p:spPr>
          <a:xfrm>
            <a:off x="504000" y="1769040"/>
            <a:ext cx="9071640" cy="4989240"/>
          </a:xfrm>
          <a:prstGeom prst="rect">
            <a:avLst/>
          </a:prstGeom>
          <a:noFill/>
          <a:ln>
            <a:noFill/>
          </a:ln>
        </p:spPr>
        <p:txBody>
          <a:bodyPr anchorCtr="0" anchor="t" bIns="0" lIns="0" spcFirstLastPara="1" rIns="0" wrap="square" tIns="0">
            <a:noAutofit/>
          </a:bodyPr>
          <a:lstStyle/>
          <a:p>
            <a:pPr indent="-232559" lvl="0" marL="432000" marR="0" rtl="0" algn="l">
              <a:spcBef>
                <a:spcPts val="0"/>
              </a:spcBef>
              <a:spcAft>
                <a:spcPts val="0"/>
              </a:spcAft>
              <a:buClr>
                <a:srgbClr val="000000"/>
              </a:buClr>
              <a:buSzPts val="1440"/>
              <a:buFont typeface="Noto Sans Symbols"/>
              <a:buNone/>
            </a:pPr>
            <a:r>
              <a:t/>
            </a:r>
            <a:endParaRPr b="0" i="0" sz="3200" u="none" cap="none" strike="noStrike">
              <a:latin typeface="Arial"/>
              <a:ea typeface="Arial"/>
              <a:cs typeface="Arial"/>
              <a:sym typeface="Arial"/>
            </a:endParaRPr>
          </a:p>
          <a:p>
            <a:pPr indent="-324000" lvl="0" marL="432000" marR="0" rtl="0" algn="l">
              <a:spcBef>
                <a:spcPts val="1417"/>
              </a:spcBef>
              <a:spcAft>
                <a:spcPts val="0"/>
              </a:spcAft>
              <a:buClr>
                <a:srgbClr val="000000"/>
              </a:buClr>
              <a:buSzPts val="1440"/>
              <a:buFont typeface="Noto Sans Symbols"/>
              <a:buChar char="●"/>
            </a:pPr>
            <a:r>
              <a:rPr b="0" i="0" lang="it-IT" sz="3200" u="none" cap="none" strike="noStrike">
                <a:latin typeface="Arial"/>
                <a:ea typeface="Arial"/>
                <a:cs typeface="Arial"/>
                <a:sym typeface="Arial"/>
              </a:rPr>
              <a:t>Il legame tra uomo e acqua è stato sempre molto complesso, soprattutto nell'antichità. </a:t>
            </a:r>
            <a:endParaRPr b="0" i="0" sz="3200" u="none" cap="none" strike="noStrike">
              <a:latin typeface="Arial"/>
              <a:ea typeface="Arial"/>
              <a:cs typeface="Arial"/>
              <a:sym typeface="Arial"/>
            </a:endParaRPr>
          </a:p>
          <a:p>
            <a:pPr indent="-324000" lvl="0" marL="432000" marR="0" rtl="0" algn="l">
              <a:spcBef>
                <a:spcPts val="1417"/>
              </a:spcBef>
              <a:spcAft>
                <a:spcPts val="0"/>
              </a:spcAft>
              <a:buClr>
                <a:srgbClr val="000000"/>
              </a:buClr>
              <a:buSzPts val="1440"/>
              <a:buFont typeface="Noto Sans Symbols"/>
              <a:buChar char="●"/>
            </a:pPr>
            <a:r>
              <a:rPr b="0" i="0" lang="it-IT" sz="3200" u="none" cap="none" strike="noStrike">
                <a:latin typeface="Arial"/>
                <a:ea typeface="Arial"/>
                <a:cs typeface="Arial"/>
                <a:sym typeface="Arial"/>
              </a:rPr>
              <a:t>Fin dagli albori della storia, infatti, l'uomo ha progressivamente imparato a gestire le acque a proprio uso e consumo . E' un processo molto lento che può essere analizzato in 3 epoche.</a:t>
            </a:r>
            <a:endParaRPr b="0" i="0" sz="320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it-IT" sz="4400" u="none" cap="none" strike="noStrike">
                <a:solidFill>
                  <a:srgbClr val="0000CC"/>
                </a:solidFill>
                <a:latin typeface="Arial"/>
                <a:ea typeface="Arial"/>
                <a:cs typeface="Arial"/>
                <a:sym typeface="Arial"/>
              </a:rPr>
              <a:t>NASCITA DELL'UOMO PREISTORICO E PRIME CIVILTA'</a:t>
            </a:r>
            <a:endParaRPr b="0" i="0" sz="4400" u="none" cap="none" strike="noStrike">
              <a:latin typeface="Arial"/>
              <a:ea typeface="Arial"/>
              <a:cs typeface="Arial"/>
              <a:sym typeface="Arial"/>
            </a:endParaRPr>
          </a:p>
        </p:txBody>
      </p:sp>
      <p:sp>
        <p:nvSpPr>
          <p:cNvPr id="83" name="Google Shape;83;p17"/>
          <p:cNvSpPr txBox="1"/>
          <p:nvPr/>
        </p:nvSpPr>
        <p:spPr>
          <a:xfrm>
            <a:off x="504000" y="1769040"/>
            <a:ext cx="9071640" cy="4989240"/>
          </a:xfrm>
          <a:prstGeom prst="rect">
            <a:avLst/>
          </a:prstGeom>
          <a:noFill/>
          <a:ln>
            <a:noFill/>
          </a:ln>
        </p:spPr>
        <p:txBody>
          <a:bodyPr anchorCtr="0" anchor="ctr" bIns="0" lIns="0" spcFirstLastPara="1" rIns="0" wrap="square" tIns="0">
            <a:noAutofit/>
          </a:bodyPr>
          <a:lstStyle/>
          <a:p>
            <a:pPr indent="-216000" lvl="0" marL="216000" marR="0" rtl="0" algn="l">
              <a:spcBef>
                <a:spcPts val="0"/>
              </a:spcBef>
              <a:spcAft>
                <a:spcPts val="0"/>
              </a:spcAft>
              <a:buClr>
                <a:srgbClr val="000000"/>
              </a:buClr>
              <a:buSzPts val="1440"/>
              <a:buFont typeface="Noto Sans Symbols"/>
              <a:buChar char="●"/>
            </a:pPr>
            <a:r>
              <a:rPr b="0" i="0" lang="it-IT" sz="3200" u="none" cap="none" strike="noStrike">
                <a:latin typeface="Arial"/>
                <a:ea typeface="Arial"/>
                <a:cs typeface="Arial"/>
                <a:sym typeface="Arial"/>
              </a:rPr>
              <a:t>Questo intervallo di tempo dura circa un milione di anni . L'uomo è dipendente dalle acque , dalla loro disponibilità, a volte insufficiente, a volte eccessiva, senza poterle controllare. Gli uomini promitivi infatti, non sapevano coltivare, si procuravano cibo ed acqua dalle risorse che riuscivano a trovare.</a:t>
            </a:r>
            <a:endParaRPr b="0" i="0" sz="3200" u="none" cap="none"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it-IT" sz="4400" u="none" cap="none" strike="noStrike">
                <a:solidFill>
                  <a:srgbClr val="0000CC"/>
                </a:solidFill>
                <a:latin typeface="Arial"/>
                <a:ea typeface="Arial"/>
                <a:cs typeface="Arial"/>
                <a:sym typeface="Arial"/>
              </a:rPr>
              <a:t>NASCITA DELLE PRIME CIVILTA' E FINE DEL XIX SECOLO</a:t>
            </a:r>
            <a:endParaRPr b="0" i="0" sz="4400" u="none" cap="none" strike="noStrike">
              <a:latin typeface="Arial"/>
              <a:ea typeface="Arial"/>
              <a:cs typeface="Arial"/>
              <a:sym typeface="Arial"/>
            </a:endParaRPr>
          </a:p>
        </p:txBody>
      </p:sp>
      <p:sp>
        <p:nvSpPr>
          <p:cNvPr id="89" name="Google Shape;89;p18"/>
          <p:cNvSpPr txBox="1"/>
          <p:nvPr/>
        </p:nvSpPr>
        <p:spPr>
          <a:xfrm>
            <a:off x="504360" y="1656000"/>
            <a:ext cx="9071640" cy="498924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i="0" lang="it-IT" sz="3200" u="none" cap="none" strike="noStrike">
                <a:latin typeface="Arial"/>
                <a:ea typeface="Arial"/>
                <a:cs typeface="Arial"/>
                <a:sym typeface="Arial"/>
              </a:rPr>
              <a:t>E' un periodo lunghissimo di tempo nel quale l'uomo impara a saper gestire tutte le risorse di acqua</a:t>
            </a:r>
            <a:endParaRPr b="0" sz="3200"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solidFill>
                  <a:srgbClr val="0000CC"/>
                </a:solidFill>
                <a:latin typeface="Arial"/>
                <a:ea typeface="Arial"/>
                <a:cs typeface="Arial"/>
                <a:sym typeface="Arial"/>
              </a:rPr>
              <a:t>PRIME CIVILTA'</a:t>
            </a:r>
            <a:endParaRPr b="0" sz="4400" strike="noStrike">
              <a:latin typeface="Arial"/>
              <a:ea typeface="Arial"/>
              <a:cs typeface="Arial"/>
              <a:sym typeface="Arial"/>
            </a:endParaRPr>
          </a:p>
        </p:txBody>
      </p:sp>
      <p:pic>
        <p:nvPicPr>
          <p:cNvPr id="95" name="Google Shape;95;p19"/>
          <p:cNvPicPr preferRelativeResize="0"/>
          <p:nvPr/>
        </p:nvPicPr>
        <p:blipFill rotWithShape="1">
          <a:blip r:embed="rId3">
            <a:alphaModFix/>
          </a:blip>
          <a:srcRect b="0" l="0" r="0" t="0"/>
          <a:stretch/>
        </p:blipFill>
        <p:spPr>
          <a:xfrm>
            <a:off x="503640" y="1878120"/>
            <a:ext cx="9071640" cy="47707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solidFill>
                  <a:srgbClr val="0000CC"/>
                </a:solidFill>
                <a:latin typeface="Arial"/>
                <a:ea typeface="Arial"/>
                <a:cs typeface="Arial"/>
                <a:sym typeface="Arial"/>
              </a:rPr>
              <a:t>DAL XIX SECOLO AI GIORNI NOSTRI</a:t>
            </a:r>
            <a:endParaRPr b="0" sz="4400" strike="noStrike">
              <a:latin typeface="Arial"/>
              <a:ea typeface="Arial"/>
              <a:cs typeface="Arial"/>
              <a:sym typeface="Arial"/>
            </a:endParaRPr>
          </a:p>
        </p:txBody>
      </p:sp>
      <p:sp>
        <p:nvSpPr>
          <p:cNvPr id="101" name="Google Shape;101;p20"/>
          <p:cNvSpPr txBox="1"/>
          <p:nvPr/>
        </p:nvSpPr>
        <p:spPr>
          <a:xfrm>
            <a:off x="504000" y="1769040"/>
            <a:ext cx="9071640" cy="4989240"/>
          </a:xfrm>
          <a:prstGeom prst="rect">
            <a:avLst/>
          </a:prstGeom>
          <a:noFill/>
          <a:ln>
            <a:noFill/>
          </a:ln>
        </p:spPr>
        <p:txBody>
          <a:bodyPr anchorCtr="0" anchor="t" bIns="0" lIns="0" spcFirstLastPara="1" rIns="0" wrap="square" tIns="0">
            <a:noAutofit/>
          </a:bodyPr>
          <a:lstStyle/>
          <a:p>
            <a:pPr indent="-232559" lvl="0" marL="432000" marR="0" rtl="0" algn="l">
              <a:spcBef>
                <a:spcPts val="0"/>
              </a:spcBef>
              <a:spcAft>
                <a:spcPts val="0"/>
              </a:spcAft>
              <a:buClr>
                <a:srgbClr val="000000"/>
              </a:buClr>
              <a:buSzPts val="1440"/>
              <a:buFont typeface="Noto Sans Symbols"/>
              <a:buNone/>
            </a:pPr>
            <a:r>
              <a:t/>
            </a:r>
            <a:endParaRPr b="0" sz="3200" strike="noStrike">
              <a:latin typeface="Arial"/>
              <a:ea typeface="Arial"/>
              <a:cs typeface="Arial"/>
              <a:sym typeface="Arial"/>
            </a:endParaRPr>
          </a:p>
          <a:p>
            <a:pPr indent="-232559" lvl="0" marL="432000" marR="0" rtl="0" algn="l">
              <a:spcBef>
                <a:spcPts val="1417"/>
              </a:spcBef>
              <a:spcAft>
                <a:spcPts val="0"/>
              </a:spcAft>
              <a:buClr>
                <a:srgbClr val="000000"/>
              </a:buClr>
              <a:buSzPts val="1440"/>
              <a:buFont typeface="Noto Sans Symbols"/>
              <a:buNone/>
            </a:pPr>
            <a:r>
              <a:t/>
            </a:r>
            <a:endParaRPr b="0" sz="3200" strike="noStrike">
              <a:latin typeface="Arial"/>
              <a:ea typeface="Arial"/>
              <a:cs typeface="Arial"/>
              <a:sym typeface="Arial"/>
            </a:endParaRPr>
          </a:p>
          <a:p>
            <a:pPr indent="-324000" lvl="0" marL="432000" marR="0" rtl="0" algn="l">
              <a:spcBef>
                <a:spcPts val="1417"/>
              </a:spcBef>
              <a:spcAft>
                <a:spcPts val="0"/>
              </a:spcAft>
              <a:buClr>
                <a:srgbClr val="000000"/>
              </a:buClr>
              <a:buSzPts val="1440"/>
              <a:buFont typeface="Noto Sans Symbols"/>
              <a:buChar char="●"/>
            </a:pPr>
            <a:r>
              <a:rPr b="0" lang="it-IT" sz="3200" strike="noStrike">
                <a:latin typeface="Arial"/>
                <a:ea typeface="Arial"/>
                <a:cs typeface="Arial"/>
                <a:sym typeface="Arial"/>
              </a:rPr>
              <a:t>L'uomo ha ormai acquisito tutte le conoscenze sull'acqua ed ha imparato ad utilizzare strumenti sempre più sofisticati </a:t>
            </a:r>
            <a:endParaRPr b="0" sz="3200" strike="noStrik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1"/>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solidFill>
                  <a:srgbClr val="0000CC"/>
                </a:solidFill>
                <a:latin typeface="Arial"/>
                <a:ea typeface="Arial"/>
                <a:cs typeface="Arial"/>
                <a:sym typeface="Arial"/>
              </a:rPr>
              <a:t>DAL XIX SECOLO AI GIORNI NOSTRI</a:t>
            </a:r>
            <a:endParaRPr b="0" sz="4400" strike="noStrike">
              <a:latin typeface="Arial"/>
              <a:ea typeface="Arial"/>
              <a:cs typeface="Arial"/>
              <a:sym typeface="Arial"/>
            </a:endParaRPr>
          </a:p>
        </p:txBody>
      </p:sp>
      <p:sp>
        <p:nvSpPr>
          <p:cNvPr id="107" name="Google Shape;107;p21"/>
          <p:cNvSpPr txBox="1"/>
          <p:nvPr/>
        </p:nvSpPr>
        <p:spPr>
          <a:xfrm>
            <a:off x="504000" y="1769040"/>
            <a:ext cx="9071640" cy="4989240"/>
          </a:xfrm>
          <a:prstGeom prst="rect">
            <a:avLst/>
          </a:prstGeom>
          <a:noFill/>
          <a:ln>
            <a:noFill/>
          </a:ln>
        </p:spPr>
        <p:txBody>
          <a:bodyPr anchorCtr="0" anchor="t" bIns="0" lIns="0" spcFirstLastPara="1" rIns="0" wrap="square" tIns="0">
            <a:noAutofit/>
          </a:bodyPr>
          <a:lstStyle/>
          <a:p>
            <a:pPr indent="-232559" lvl="0" marL="432000" marR="0" rtl="0" algn="l">
              <a:spcBef>
                <a:spcPts val="0"/>
              </a:spcBef>
              <a:spcAft>
                <a:spcPts val="0"/>
              </a:spcAft>
              <a:buClr>
                <a:srgbClr val="000000"/>
              </a:buClr>
              <a:buSzPts val="1440"/>
              <a:buFont typeface="Noto Sans Symbols"/>
              <a:buNone/>
            </a:pPr>
            <a:r>
              <a:t/>
            </a:r>
            <a:endParaRPr b="0" sz="3200" strike="noStrike">
              <a:latin typeface="Arial"/>
              <a:ea typeface="Arial"/>
              <a:cs typeface="Arial"/>
              <a:sym typeface="Arial"/>
            </a:endParaRPr>
          </a:p>
          <a:p>
            <a:pPr indent="-324000" lvl="0" marL="432000" marR="0" rtl="0" algn="l">
              <a:spcBef>
                <a:spcPts val="1417"/>
              </a:spcBef>
              <a:spcAft>
                <a:spcPts val="0"/>
              </a:spcAft>
              <a:buClr>
                <a:srgbClr val="000000"/>
              </a:buClr>
              <a:buSzPts val="1440"/>
              <a:buFont typeface="Noto Sans Symbols"/>
              <a:buChar char="●"/>
            </a:pPr>
            <a:r>
              <a:rPr b="0" lang="it-IT" sz="3200" strike="noStrike">
                <a:latin typeface="Arial"/>
                <a:ea typeface="Arial"/>
                <a:cs typeface="Arial"/>
                <a:sym typeface="Arial"/>
              </a:rPr>
              <a:t>Soltanto nelle ultime migliaia di anni l'uomo è riuscito a controllare le acque attraverso canali di drenaggio, dighe ed acquedotti che gli consentirono di passare dal nomadismo alla sedentarizzazione, la vita sociale, infatti, nacque in prossimità dei grandi corsi d'acqua. (Egizi, Romani).</a:t>
            </a:r>
            <a:endParaRPr b="0" sz="3200" strike="noStrike">
              <a:latin typeface="Arial"/>
              <a:ea typeface="Arial"/>
              <a:cs typeface="Arial"/>
              <a:sym typeface="Arial"/>
            </a:endParaRPr>
          </a:p>
          <a:p>
            <a:pPr indent="-232559" lvl="0" marL="432000" marR="0" rtl="0" algn="l">
              <a:spcBef>
                <a:spcPts val="1417"/>
              </a:spcBef>
              <a:spcAft>
                <a:spcPts val="0"/>
              </a:spcAft>
              <a:buClr>
                <a:srgbClr val="000000"/>
              </a:buClr>
              <a:buSzPts val="1440"/>
              <a:buFont typeface="Noto Sans Symbols"/>
              <a:buNone/>
            </a:pPr>
            <a:r>
              <a:t/>
            </a:r>
            <a:endParaRPr b="0" sz="3200" strike="noStrik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2"/>
          <p:cNvSpPr txBox="1"/>
          <p:nvPr/>
        </p:nvSpPr>
        <p:spPr>
          <a:xfrm>
            <a:off x="504000" y="301320"/>
            <a:ext cx="9071640" cy="126216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it-IT" sz="4400" strike="noStrike">
                <a:solidFill>
                  <a:srgbClr val="0000CC"/>
                </a:solidFill>
                <a:latin typeface="Arial"/>
                <a:ea typeface="Arial"/>
                <a:cs typeface="Arial"/>
                <a:sym typeface="Arial"/>
              </a:rPr>
              <a:t>CIVILTA' EGIZIA</a:t>
            </a:r>
            <a:endParaRPr b="0" sz="4400" strike="noStrike">
              <a:latin typeface="Arial"/>
              <a:ea typeface="Arial"/>
              <a:cs typeface="Arial"/>
              <a:sym typeface="Arial"/>
            </a:endParaRPr>
          </a:p>
        </p:txBody>
      </p:sp>
      <p:pic>
        <p:nvPicPr>
          <p:cNvPr id="113" name="Google Shape;113;p22"/>
          <p:cNvPicPr preferRelativeResize="0"/>
          <p:nvPr/>
        </p:nvPicPr>
        <p:blipFill rotWithShape="1">
          <a:blip r:embed="rId3">
            <a:alphaModFix/>
          </a:blip>
          <a:srcRect b="0" l="0" r="0" t="0"/>
          <a:stretch/>
        </p:blipFill>
        <p:spPr>
          <a:xfrm>
            <a:off x="792000" y="1768680"/>
            <a:ext cx="8208000" cy="54313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