
<file path=[Content_Types].xml><?xml version="1.0" encoding="utf-8"?>
<Types xmlns="http://schemas.openxmlformats.org/package/2006/content-types"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14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12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7700"/>
            </a:lvl1pPr>
            <a:lvl2pPr marL="0" indent="0" algn="ctr">
              <a:spcBef>
                <a:spcPts val="0"/>
              </a:spcBef>
              <a:buSzTx/>
              <a:buNone/>
              <a:defRPr sz="7700"/>
            </a:lvl2pPr>
            <a:lvl3pPr marL="0" indent="0" algn="ctr">
              <a:spcBef>
                <a:spcPts val="0"/>
              </a:spcBef>
              <a:buSzTx/>
              <a:buNone/>
              <a:defRPr sz="7700"/>
            </a:lvl3pPr>
            <a:lvl4pPr marL="0" indent="0" algn="ctr">
              <a:spcBef>
                <a:spcPts val="0"/>
              </a:spcBef>
              <a:buSzTx/>
              <a:buNone/>
              <a:defRPr sz="7700"/>
            </a:lvl4pPr>
            <a:lvl5pPr marL="0" indent="0" algn="ctr">
              <a:spcBef>
                <a:spcPts val="0"/>
              </a:spcBef>
              <a:buSzTx/>
              <a:buNone/>
              <a:defRPr sz="77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Giovanni Mela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–Giovanni Mela</a:t>
            </a:r>
          </a:p>
        </p:txBody>
      </p:sp>
      <p:sp>
        <p:nvSpPr>
          <p:cNvPr id="94" name="“Inserisci qui una citazione”.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“Inserisci qui una citazione”. </a:t>
            </a:r>
          </a:p>
        </p:txBody>
      </p:sp>
      <p:sp>
        <p:nvSpPr>
          <p:cNvPr id="9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magine"/>
          <p:cNvSpPr>
            <a:spLocks noGrp="1"/>
          </p:cNvSpPr>
          <p:nvPr>
            <p:ph type="pic" idx="13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magine"/>
          <p:cNvSpPr>
            <a:spLocks noGrp="1"/>
          </p:cNvSpPr>
          <p:nvPr>
            <p:ph type="pic" idx="13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olo Testo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22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7700"/>
            </a:lvl1pPr>
            <a:lvl2pPr marL="0" indent="0" algn="ctr">
              <a:spcBef>
                <a:spcPts val="0"/>
              </a:spcBef>
              <a:buSzTx/>
              <a:buNone/>
              <a:defRPr sz="7700"/>
            </a:lvl2pPr>
            <a:lvl3pPr marL="0" indent="0" algn="ctr">
              <a:spcBef>
                <a:spcPts val="0"/>
              </a:spcBef>
              <a:buSzTx/>
              <a:buNone/>
              <a:defRPr sz="7700"/>
            </a:lvl3pPr>
            <a:lvl4pPr marL="0" indent="0" algn="ctr">
              <a:spcBef>
                <a:spcPts val="0"/>
              </a:spcBef>
              <a:buSzTx/>
              <a:buNone/>
              <a:defRPr sz="7700"/>
            </a:lvl4pPr>
            <a:lvl5pPr marL="0" indent="0" algn="ctr">
              <a:spcBef>
                <a:spcPts val="0"/>
              </a:spcBef>
              <a:buSzTx/>
              <a:buNone/>
              <a:defRPr sz="77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Testo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magine"/>
          <p:cNvSpPr>
            <a:spLocks noGrp="1"/>
          </p:cNvSpPr>
          <p:nvPr>
            <p:ph type="pic" idx="13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olo Testo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Titolo Testo</a:t>
            </a:r>
          </a:p>
        </p:txBody>
      </p:sp>
      <p:sp>
        <p:nvSpPr>
          <p:cNvPr id="40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7700"/>
            </a:lvl1pPr>
            <a:lvl2pPr marL="0" indent="0" algn="ctr">
              <a:spcBef>
                <a:spcPts val="0"/>
              </a:spcBef>
              <a:buSzTx/>
              <a:buNone/>
              <a:defRPr sz="7700"/>
            </a:lvl2pPr>
            <a:lvl3pPr marL="0" indent="0" algn="ctr">
              <a:spcBef>
                <a:spcPts val="0"/>
              </a:spcBef>
              <a:buSzTx/>
              <a:buNone/>
              <a:defRPr sz="7700"/>
            </a:lvl3pPr>
            <a:lvl4pPr marL="0" indent="0" algn="ctr">
              <a:spcBef>
                <a:spcPts val="0"/>
              </a:spcBef>
              <a:buSzTx/>
              <a:buNone/>
              <a:defRPr sz="7700"/>
            </a:lvl4pPr>
            <a:lvl5pPr marL="0" indent="0" algn="ctr">
              <a:spcBef>
                <a:spcPts val="0"/>
              </a:spcBef>
              <a:buSzTx/>
              <a:buNone/>
              <a:defRPr sz="77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4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7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magine"/>
          <p:cNvSpPr>
            <a:spLocks noGrp="1"/>
          </p:cNvSpPr>
          <p:nvPr>
            <p:ph type="pic" idx="13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67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orpo livello uno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magine"/>
          <p:cNvSpPr>
            <a:spLocks noGrp="1"/>
          </p:cNvSpPr>
          <p:nvPr>
            <p:ph type="pic" sz="quarter" idx="13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magine"/>
          <p:cNvSpPr>
            <a:spLocks noGrp="1"/>
          </p:cNvSpPr>
          <p:nvPr>
            <p:ph type="pic" sz="quarter" idx="14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magine"/>
          <p:cNvSpPr>
            <a:spLocks noGrp="1"/>
          </p:cNvSpPr>
          <p:nvPr>
            <p:ph type="pic" idx="15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42" y="1468966"/>
            <a:ext cx="11354516" cy="6815668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THE PLAGUE"/>
          <p:cNvSpPr txBox="1">
            <a:spLocks noGrp="1"/>
          </p:cNvSpPr>
          <p:nvPr>
            <p:ph type="ctrTitle"/>
          </p:nvPr>
        </p:nvSpPr>
        <p:spPr>
          <a:xfrm>
            <a:off x="952500" y="12700"/>
            <a:ext cx="11099800" cy="1461840"/>
          </a:xfrm>
          <a:prstGeom prst="rect">
            <a:avLst/>
          </a:prstGeom>
        </p:spPr>
        <p:txBody>
          <a:bodyPr anchor="ctr"/>
          <a:lstStyle/>
          <a:p>
            <a:r>
              <a:t>THE PLAGUE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HE BEGINNING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1461840"/>
          </a:xfrm>
          <a:prstGeom prst="rect">
            <a:avLst/>
          </a:prstGeom>
        </p:spPr>
        <p:txBody>
          <a:bodyPr/>
          <a:lstStyle/>
          <a:p>
            <a:r>
              <a:t>THE BEGINNING</a:t>
            </a:r>
          </a:p>
        </p:txBody>
      </p:sp>
      <p:pic>
        <p:nvPicPr>
          <p:cNvPr id="123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853" y="1760891"/>
            <a:ext cx="8407094" cy="5536672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WAY OF INFECTION"/>
          <p:cNvSpPr txBox="1"/>
          <p:nvPr/>
        </p:nvSpPr>
        <p:spPr>
          <a:xfrm>
            <a:off x="6671419" y="6795839"/>
            <a:ext cx="1683296" cy="56167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1200"/>
            </a:lvl1pPr>
          </a:lstStyle>
          <a:p>
            <a:r>
              <a:t>WAY OF INFECTION</a:t>
            </a:r>
          </a:p>
        </p:txBody>
      </p:sp>
      <p:sp>
        <p:nvSpPr>
          <p:cNvPr id="125" name="INFECTION AREAS"/>
          <p:cNvSpPr txBox="1"/>
          <p:nvPr/>
        </p:nvSpPr>
        <p:spPr>
          <a:xfrm>
            <a:off x="2328019" y="6795839"/>
            <a:ext cx="2029520" cy="56167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1200"/>
            </a:lvl1pPr>
          </a:lstStyle>
          <a:p>
            <a:r>
              <a:t>INFECTION AREAS</a:t>
            </a:r>
          </a:p>
        </p:txBody>
      </p:sp>
      <p:sp>
        <p:nvSpPr>
          <p:cNvPr id="126" name="THE PLAGUE COMES FROM CHINA WITH MICE IN MERCHANT VESSELS, IT SPREADS IN EUROPE, CAUSING MANY DEATHS"/>
          <p:cNvSpPr txBox="1"/>
          <p:nvPr/>
        </p:nvSpPr>
        <p:spPr>
          <a:xfrm>
            <a:off x="2412131" y="7862639"/>
            <a:ext cx="8180538" cy="56167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356362">
              <a:defRPr sz="1586"/>
            </a:lvl1pPr>
          </a:lstStyle>
          <a:p>
            <a:r>
              <a:t>THE PLAGUE COMES FROM CHINA WITH MICE IN MERCHANT VESSELS, IT SPREADS IN EUROPE, CAUSING MANY DEATHS</a:t>
            </a:r>
          </a:p>
        </p:txBody>
      </p:sp>
      <p:sp>
        <p:nvSpPr>
          <p:cNvPr id="127" name="Testo"/>
          <p:cNvSpPr txBox="1"/>
          <p:nvPr/>
        </p:nvSpPr>
        <p:spPr>
          <a:xfrm>
            <a:off x="6052972" y="4684370"/>
            <a:ext cx="898856" cy="46106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995" y="1939925"/>
            <a:ext cx="9722810" cy="4999082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THE PEOPLE THINK IT’ S  A DIVINE PUNISHIMENT AND THEY’ RE CREATED RIOTS IN PARIS AND FLORENCE"/>
          <p:cNvSpPr txBox="1"/>
          <p:nvPr/>
        </p:nvSpPr>
        <p:spPr>
          <a:xfrm>
            <a:off x="2413000" y="7452970"/>
            <a:ext cx="8178800" cy="1197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THE PEOPLE THINK IT’ S  A DIVINE PUNISHIMENT AND THEY’ RE CREATED RIOTS IN PARIS AND FLORENCE</a:t>
            </a:r>
          </a:p>
        </p:txBody>
      </p:sp>
      <p:sp>
        <p:nvSpPr>
          <p:cNvPr id="131" name="THE CAUSES"/>
          <p:cNvSpPr txBox="1">
            <a:spLocks noGrp="1"/>
          </p:cNvSpPr>
          <p:nvPr>
            <p:ph type="title" idx="4294967295"/>
          </p:nvPr>
        </p:nvSpPr>
        <p:spPr>
          <a:xfrm>
            <a:off x="952500" y="254000"/>
            <a:ext cx="11099800" cy="1461840"/>
          </a:xfrm>
          <a:prstGeom prst="rect">
            <a:avLst/>
          </a:prstGeom>
        </p:spPr>
        <p:txBody>
          <a:bodyPr/>
          <a:lstStyle/>
          <a:p>
            <a:r>
              <a:t>THE CAUSES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735" y="1881421"/>
            <a:ext cx="6741330" cy="4741402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THE CONSEQUENCES"/>
          <p:cNvSpPr txBox="1">
            <a:spLocks noGrp="1"/>
          </p:cNvSpPr>
          <p:nvPr>
            <p:ph type="title" idx="4294967295"/>
          </p:nvPr>
        </p:nvSpPr>
        <p:spPr>
          <a:xfrm>
            <a:off x="952500" y="254000"/>
            <a:ext cx="11099800" cy="1461840"/>
          </a:xfrm>
          <a:prstGeom prst="rect">
            <a:avLst/>
          </a:prstGeom>
        </p:spPr>
        <p:txBody>
          <a:bodyPr/>
          <a:lstStyle/>
          <a:p>
            <a:r>
              <a:t>THE CONSEQUENCES</a:t>
            </a:r>
          </a:p>
        </p:txBody>
      </p:sp>
      <p:sp>
        <p:nvSpPr>
          <p:cNvPr id="135" name="THE PLAGUE CAUSES THE CLOSURE OF THE BANKS, THE INCREASE IN PRICES OF THE PRODUCTS BY ARTIGIANS, THE DECREASE OF POPULATION AND THE IMPOVERISHMENT OF FARMERS.…"/>
          <p:cNvSpPr txBox="1"/>
          <p:nvPr/>
        </p:nvSpPr>
        <p:spPr>
          <a:xfrm>
            <a:off x="181609" y="6817970"/>
            <a:ext cx="12641581" cy="1934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THE PLAGUE CAUSES THE CLOSURE OF THE BANKS, THE INCREASE IN PRICES OF THE PRODUCTS BY ARTIGIANS, THE DECREASE OF POPULATION AND THE IMPOVERISHMENT OF FARMERS.</a:t>
            </a:r>
          </a:p>
          <a:p>
            <a:endParaRPr/>
          </a:p>
          <a:p>
            <a:r>
              <a:t>ALL THIS CREATE A GENERAL CRISIS.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</Words>
  <Application>Microsoft Office PowerPoint</Application>
  <PresentationFormat>Personalizzato</PresentationFormat>
  <Paragraphs>11</Paragraphs>
  <Slides>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10" baseType="lpstr"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THE PLAGUE</vt:lpstr>
      <vt:lpstr>THE BEGINNING</vt:lpstr>
      <vt:lpstr>THE CAUSES</vt:lpstr>
      <vt:lpstr>THE CONSEQUENCES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PLAGUE</dc:title>
  <dc:creator>admin</dc:creator>
  <cp:lastModifiedBy>admin</cp:lastModifiedBy>
  <cp:revision>1</cp:revision>
  <dcterms:modified xsi:type="dcterms:W3CDTF">2020-03-30T15:11:14Z</dcterms:modified>
</cp:coreProperties>
</file>