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69" d="100"/>
          <a:sy n="69" d="100"/>
        </p:scale>
        <p:origin x="696"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7F5876-2E93-494D-84A6-6DB754B005B2}"/>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255F74DA-AB42-48F8-946B-E7523E3367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2EC98775-227A-49AD-A1BB-740AF1A00102}"/>
              </a:ext>
            </a:extLst>
          </p:cNvPr>
          <p:cNvSpPr>
            <a:spLocks noGrp="1"/>
          </p:cNvSpPr>
          <p:nvPr>
            <p:ph type="dt" sz="half" idx="10"/>
          </p:nvPr>
        </p:nvSpPr>
        <p:spPr/>
        <p:txBody>
          <a:bodyPr/>
          <a:lstStyle/>
          <a:p>
            <a:fld id="{F557315D-E94D-406D-839E-2C3D89A741BE}" type="datetimeFigureOut">
              <a:rPr lang="it-IT" smtClean="0"/>
              <a:t>10/03/2020</a:t>
            </a:fld>
            <a:endParaRPr lang="it-IT"/>
          </a:p>
        </p:txBody>
      </p:sp>
      <p:sp>
        <p:nvSpPr>
          <p:cNvPr id="5" name="Segnaposto piè di pagina 4">
            <a:extLst>
              <a:ext uri="{FF2B5EF4-FFF2-40B4-BE49-F238E27FC236}">
                <a16:creationId xmlns:a16="http://schemas.microsoft.com/office/drawing/2014/main" id="{FFE89DD0-42A8-4BA0-AD84-1D496038B05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5DBC462-8C3F-4033-8899-919207D845A4}"/>
              </a:ext>
            </a:extLst>
          </p:cNvPr>
          <p:cNvSpPr>
            <a:spLocks noGrp="1"/>
          </p:cNvSpPr>
          <p:nvPr>
            <p:ph type="sldNum" sz="quarter" idx="12"/>
          </p:nvPr>
        </p:nvSpPr>
        <p:spPr/>
        <p:txBody>
          <a:bodyPr/>
          <a:lstStyle/>
          <a:p>
            <a:fld id="{31DC6603-EAEF-4B6F-B2BA-9D4A69A06A9A}" type="slidenum">
              <a:rPr lang="it-IT" smtClean="0"/>
              <a:t>‹N›</a:t>
            </a:fld>
            <a:endParaRPr lang="it-IT"/>
          </a:p>
        </p:txBody>
      </p:sp>
    </p:spTree>
    <p:extLst>
      <p:ext uri="{BB962C8B-B14F-4D97-AF65-F5344CB8AC3E}">
        <p14:creationId xmlns:p14="http://schemas.microsoft.com/office/powerpoint/2010/main" val="106507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1A853F-BD3B-49B6-BE77-C8A863F75FA1}"/>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F6F5B3FA-DB73-453B-A9FB-C3819E8434C4}"/>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2EDA623-D9A7-4C77-B8B1-9AEE3EEDEC5C}"/>
              </a:ext>
            </a:extLst>
          </p:cNvPr>
          <p:cNvSpPr>
            <a:spLocks noGrp="1"/>
          </p:cNvSpPr>
          <p:nvPr>
            <p:ph type="dt" sz="half" idx="10"/>
          </p:nvPr>
        </p:nvSpPr>
        <p:spPr/>
        <p:txBody>
          <a:bodyPr/>
          <a:lstStyle/>
          <a:p>
            <a:fld id="{F557315D-E94D-406D-839E-2C3D89A741BE}" type="datetimeFigureOut">
              <a:rPr lang="it-IT" smtClean="0"/>
              <a:t>10/03/2020</a:t>
            </a:fld>
            <a:endParaRPr lang="it-IT"/>
          </a:p>
        </p:txBody>
      </p:sp>
      <p:sp>
        <p:nvSpPr>
          <p:cNvPr id="5" name="Segnaposto piè di pagina 4">
            <a:extLst>
              <a:ext uri="{FF2B5EF4-FFF2-40B4-BE49-F238E27FC236}">
                <a16:creationId xmlns:a16="http://schemas.microsoft.com/office/drawing/2014/main" id="{AA2ECED0-C5DA-46DA-A18A-3C376FCDA57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9518269-F60C-4705-9DD2-2CFDA9CD9798}"/>
              </a:ext>
            </a:extLst>
          </p:cNvPr>
          <p:cNvSpPr>
            <a:spLocks noGrp="1"/>
          </p:cNvSpPr>
          <p:nvPr>
            <p:ph type="sldNum" sz="quarter" idx="12"/>
          </p:nvPr>
        </p:nvSpPr>
        <p:spPr/>
        <p:txBody>
          <a:bodyPr/>
          <a:lstStyle/>
          <a:p>
            <a:fld id="{31DC6603-EAEF-4B6F-B2BA-9D4A69A06A9A}" type="slidenum">
              <a:rPr lang="it-IT" smtClean="0"/>
              <a:t>‹N›</a:t>
            </a:fld>
            <a:endParaRPr lang="it-IT"/>
          </a:p>
        </p:txBody>
      </p:sp>
    </p:spTree>
    <p:extLst>
      <p:ext uri="{BB962C8B-B14F-4D97-AF65-F5344CB8AC3E}">
        <p14:creationId xmlns:p14="http://schemas.microsoft.com/office/powerpoint/2010/main" val="1391167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B8BA6DC5-83CD-46F1-8323-D2413FB4C9CA}"/>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2957572F-C936-49C7-A61B-47895EEFC2BC}"/>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BF442E6-4374-4949-99BA-B9ABBE7FB973}"/>
              </a:ext>
            </a:extLst>
          </p:cNvPr>
          <p:cNvSpPr>
            <a:spLocks noGrp="1"/>
          </p:cNvSpPr>
          <p:nvPr>
            <p:ph type="dt" sz="half" idx="10"/>
          </p:nvPr>
        </p:nvSpPr>
        <p:spPr/>
        <p:txBody>
          <a:bodyPr/>
          <a:lstStyle/>
          <a:p>
            <a:fld id="{F557315D-E94D-406D-839E-2C3D89A741BE}" type="datetimeFigureOut">
              <a:rPr lang="it-IT" smtClean="0"/>
              <a:t>10/03/2020</a:t>
            </a:fld>
            <a:endParaRPr lang="it-IT"/>
          </a:p>
        </p:txBody>
      </p:sp>
      <p:sp>
        <p:nvSpPr>
          <p:cNvPr id="5" name="Segnaposto piè di pagina 4">
            <a:extLst>
              <a:ext uri="{FF2B5EF4-FFF2-40B4-BE49-F238E27FC236}">
                <a16:creationId xmlns:a16="http://schemas.microsoft.com/office/drawing/2014/main" id="{B6382870-AD44-4F61-8F00-C96063B8726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7D57963-042B-411F-97B3-8F675AF1E337}"/>
              </a:ext>
            </a:extLst>
          </p:cNvPr>
          <p:cNvSpPr>
            <a:spLocks noGrp="1"/>
          </p:cNvSpPr>
          <p:nvPr>
            <p:ph type="sldNum" sz="quarter" idx="12"/>
          </p:nvPr>
        </p:nvSpPr>
        <p:spPr/>
        <p:txBody>
          <a:bodyPr/>
          <a:lstStyle/>
          <a:p>
            <a:fld id="{31DC6603-EAEF-4B6F-B2BA-9D4A69A06A9A}" type="slidenum">
              <a:rPr lang="it-IT" smtClean="0"/>
              <a:t>‹N›</a:t>
            </a:fld>
            <a:endParaRPr lang="it-IT"/>
          </a:p>
        </p:txBody>
      </p:sp>
    </p:spTree>
    <p:extLst>
      <p:ext uri="{BB962C8B-B14F-4D97-AF65-F5344CB8AC3E}">
        <p14:creationId xmlns:p14="http://schemas.microsoft.com/office/powerpoint/2010/main" val="104236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B95753-70C7-4D36-A3DC-2F1AA1057DE4}"/>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CF8FB45-26C0-4140-A9E0-8B8319612E42}"/>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B0F157D-4CBC-4416-9910-4731118669E8}"/>
              </a:ext>
            </a:extLst>
          </p:cNvPr>
          <p:cNvSpPr>
            <a:spLocks noGrp="1"/>
          </p:cNvSpPr>
          <p:nvPr>
            <p:ph type="dt" sz="half" idx="10"/>
          </p:nvPr>
        </p:nvSpPr>
        <p:spPr/>
        <p:txBody>
          <a:bodyPr/>
          <a:lstStyle/>
          <a:p>
            <a:fld id="{F557315D-E94D-406D-839E-2C3D89A741BE}" type="datetimeFigureOut">
              <a:rPr lang="it-IT" smtClean="0"/>
              <a:t>10/03/2020</a:t>
            </a:fld>
            <a:endParaRPr lang="it-IT"/>
          </a:p>
        </p:txBody>
      </p:sp>
      <p:sp>
        <p:nvSpPr>
          <p:cNvPr id="5" name="Segnaposto piè di pagina 4">
            <a:extLst>
              <a:ext uri="{FF2B5EF4-FFF2-40B4-BE49-F238E27FC236}">
                <a16:creationId xmlns:a16="http://schemas.microsoft.com/office/drawing/2014/main" id="{BF5C1E2B-BF89-4B40-AC9A-C804F4829AD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3988D01-8238-408E-BD83-1956C0C5EF03}"/>
              </a:ext>
            </a:extLst>
          </p:cNvPr>
          <p:cNvSpPr>
            <a:spLocks noGrp="1"/>
          </p:cNvSpPr>
          <p:nvPr>
            <p:ph type="sldNum" sz="quarter" idx="12"/>
          </p:nvPr>
        </p:nvSpPr>
        <p:spPr/>
        <p:txBody>
          <a:bodyPr/>
          <a:lstStyle/>
          <a:p>
            <a:fld id="{31DC6603-EAEF-4B6F-B2BA-9D4A69A06A9A}" type="slidenum">
              <a:rPr lang="it-IT" smtClean="0"/>
              <a:t>‹N›</a:t>
            </a:fld>
            <a:endParaRPr lang="it-IT"/>
          </a:p>
        </p:txBody>
      </p:sp>
    </p:spTree>
    <p:extLst>
      <p:ext uri="{BB962C8B-B14F-4D97-AF65-F5344CB8AC3E}">
        <p14:creationId xmlns:p14="http://schemas.microsoft.com/office/powerpoint/2010/main" val="4195827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48E40D5-E16E-4613-8727-67BF223898DA}"/>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5E7D116B-16DB-4AE3-9E2E-879EA5F4B10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97840A7E-4271-481D-BC83-90EF65EA6658}"/>
              </a:ext>
            </a:extLst>
          </p:cNvPr>
          <p:cNvSpPr>
            <a:spLocks noGrp="1"/>
          </p:cNvSpPr>
          <p:nvPr>
            <p:ph type="dt" sz="half" idx="10"/>
          </p:nvPr>
        </p:nvSpPr>
        <p:spPr/>
        <p:txBody>
          <a:bodyPr/>
          <a:lstStyle/>
          <a:p>
            <a:fld id="{F557315D-E94D-406D-839E-2C3D89A741BE}" type="datetimeFigureOut">
              <a:rPr lang="it-IT" smtClean="0"/>
              <a:t>10/03/2020</a:t>
            </a:fld>
            <a:endParaRPr lang="it-IT"/>
          </a:p>
        </p:txBody>
      </p:sp>
      <p:sp>
        <p:nvSpPr>
          <p:cNvPr id="5" name="Segnaposto piè di pagina 4">
            <a:extLst>
              <a:ext uri="{FF2B5EF4-FFF2-40B4-BE49-F238E27FC236}">
                <a16:creationId xmlns:a16="http://schemas.microsoft.com/office/drawing/2014/main" id="{5962596E-9FA0-4771-BB00-04DFD478796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AAB041F-0FEA-4D9C-9F97-88A6807794B2}"/>
              </a:ext>
            </a:extLst>
          </p:cNvPr>
          <p:cNvSpPr>
            <a:spLocks noGrp="1"/>
          </p:cNvSpPr>
          <p:nvPr>
            <p:ph type="sldNum" sz="quarter" idx="12"/>
          </p:nvPr>
        </p:nvSpPr>
        <p:spPr/>
        <p:txBody>
          <a:bodyPr/>
          <a:lstStyle/>
          <a:p>
            <a:fld id="{31DC6603-EAEF-4B6F-B2BA-9D4A69A06A9A}" type="slidenum">
              <a:rPr lang="it-IT" smtClean="0"/>
              <a:t>‹N›</a:t>
            </a:fld>
            <a:endParaRPr lang="it-IT"/>
          </a:p>
        </p:txBody>
      </p:sp>
    </p:spTree>
    <p:extLst>
      <p:ext uri="{BB962C8B-B14F-4D97-AF65-F5344CB8AC3E}">
        <p14:creationId xmlns:p14="http://schemas.microsoft.com/office/powerpoint/2010/main" val="1387587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BF7621-6A0E-4CB9-B404-EF9C91E40C45}"/>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9A2D03B-1C88-4FFC-BA9F-428533CF711B}"/>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1FBD3889-8264-425F-8DC4-814CD0C88A71}"/>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AED881F8-F972-46A5-B50F-E64BCA82D561}"/>
              </a:ext>
            </a:extLst>
          </p:cNvPr>
          <p:cNvSpPr>
            <a:spLocks noGrp="1"/>
          </p:cNvSpPr>
          <p:nvPr>
            <p:ph type="dt" sz="half" idx="10"/>
          </p:nvPr>
        </p:nvSpPr>
        <p:spPr/>
        <p:txBody>
          <a:bodyPr/>
          <a:lstStyle/>
          <a:p>
            <a:fld id="{F557315D-E94D-406D-839E-2C3D89A741BE}" type="datetimeFigureOut">
              <a:rPr lang="it-IT" smtClean="0"/>
              <a:t>10/03/2020</a:t>
            </a:fld>
            <a:endParaRPr lang="it-IT"/>
          </a:p>
        </p:txBody>
      </p:sp>
      <p:sp>
        <p:nvSpPr>
          <p:cNvPr id="6" name="Segnaposto piè di pagina 5">
            <a:extLst>
              <a:ext uri="{FF2B5EF4-FFF2-40B4-BE49-F238E27FC236}">
                <a16:creationId xmlns:a16="http://schemas.microsoft.com/office/drawing/2014/main" id="{1A014813-40FA-4128-8545-31606691CB8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2F43C45-6C09-4D2B-A3A3-CF182ED710D4}"/>
              </a:ext>
            </a:extLst>
          </p:cNvPr>
          <p:cNvSpPr>
            <a:spLocks noGrp="1"/>
          </p:cNvSpPr>
          <p:nvPr>
            <p:ph type="sldNum" sz="quarter" idx="12"/>
          </p:nvPr>
        </p:nvSpPr>
        <p:spPr/>
        <p:txBody>
          <a:bodyPr/>
          <a:lstStyle/>
          <a:p>
            <a:fld id="{31DC6603-EAEF-4B6F-B2BA-9D4A69A06A9A}" type="slidenum">
              <a:rPr lang="it-IT" smtClean="0"/>
              <a:t>‹N›</a:t>
            </a:fld>
            <a:endParaRPr lang="it-IT"/>
          </a:p>
        </p:txBody>
      </p:sp>
    </p:spTree>
    <p:extLst>
      <p:ext uri="{BB962C8B-B14F-4D97-AF65-F5344CB8AC3E}">
        <p14:creationId xmlns:p14="http://schemas.microsoft.com/office/powerpoint/2010/main" val="1208389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9ABF1A-D21D-4FC7-9653-EB78C7944807}"/>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68ECB689-E420-4D03-B355-7D05F55B61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27D5F54B-195E-47EB-B0C2-5F57C4B108D0}"/>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60DED17D-ABED-481C-B7D9-37ADBE23F8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F83EF452-D14F-4F8F-9C27-6901C106CE9A}"/>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57705F87-BBD9-4FD0-9F34-5541DD5AD0D5}"/>
              </a:ext>
            </a:extLst>
          </p:cNvPr>
          <p:cNvSpPr>
            <a:spLocks noGrp="1"/>
          </p:cNvSpPr>
          <p:nvPr>
            <p:ph type="dt" sz="half" idx="10"/>
          </p:nvPr>
        </p:nvSpPr>
        <p:spPr/>
        <p:txBody>
          <a:bodyPr/>
          <a:lstStyle/>
          <a:p>
            <a:fld id="{F557315D-E94D-406D-839E-2C3D89A741BE}" type="datetimeFigureOut">
              <a:rPr lang="it-IT" smtClean="0"/>
              <a:t>10/03/2020</a:t>
            </a:fld>
            <a:endParaRPr lang="it-IT"/>
          </a:p>
        </p:txBody>
      </p:sp>
      <p:sp>
        <p:nvSpPr>
          <p:cNvPr id="8" name="Segnaposto piè di pagina 7">
            <a:extLst>
              <a:ext uri="{FF2B5EF4-FFF2-40B4-BE49-F238E27FC236}">
                <a16:creationId xmlns:a16="http://schemas.microsoft.com/office/drawing/2014/main" id="{B32ABB3B-9A66-44F3-8429-D25BF174AC9D}"/>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E8A071D1-16B4-48DF-8777-3DFC2830A843}"/>
              </a:ext>
            </a:extLst>
          </p:cNvPr>
          <p:cNvSpPr>
            <a:spLocks noGrp="1"/>
          </p:cNvSpPr>
          <p:nvPr>
            <p:ph type="sldNum" sz="quarter" idx="12"/>
          </p:nvPr>
        </p:nvSpPr>
        <p:spPr/>
        <p:txBody>
          <a:bodyPr/>
          <a:lstStyle/>
          <a:p>
            <a:fld id="{31DC6603-EAEF-4B6F-B2BA-9D4A69A06A9A}" type="slidenum">
              <a:rPr lang="it-IT" smtClean="0"/>
              <a:t>‹N›</a:t>
            </a:fld>
            <a:endParaRPr lang="it-IT"/>
          </a:p>
        </p:txBody>
      </p:sp>
    </p:spTree>
    <p:extLst>
      <p:ext uri="{BB962C8B-B14F-4D97-AF65-F5344CB8AC3E}">
        <p14:creationId xmlns:p14="http://schemas.microsoft.com/office/powerpoint/2010/main" val="366031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07C9417-1728-45A5-B729-39194957FE93}"/>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25259821-7DD2-4A82-89A8-4ABCF35D75ED}"/>
              </a:ext>
            </a:extLst>
          </p:cNvPr>
          <p:cNvSpPr>
            <a:spLocks noGrp="1"/>
          </p:cNvSpPr>
          <p:nvPr>
            <p:ph type="dt" sz="half" idx="10"/>
          </p:nvPr>
        </p:nvSpPr>
        <p:spPr/>
        <p:txBody>
          <a:bodyPr/>
          <a:lstStyle/>
          <a:p>
            <a:fld id="{F557315D-E94D-406D-839E-2C3D89A741BE}" type="datetimeFigureOut">
              <a:rPr lang="it-IT" smtClean="0"/>
              <a:t>10/03/2020</a:t>
            </a:fld>
            <a:endParaRPr lang="it-IT"/>
          </a:p>
        </p:txBody>
      </p:sp>
      <p:sp>
        <p:nvSpPr>
          <p:cNvPr id="4" name="Segnaposto piè di pagina 3">
            <a:extLst>
              <a:ext uri="{FF2B5EF4-FFF2-40B4-BE49-F238E27FC236}">
                <a16:creationId xmlns:a16="http://schemas.microsoft.com/office/drawing/2014/main" id="{DEFA752D-390C-42F7-9933-1971841D6982}"/>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EDBEA597-F63E-476E-9C52-5CD33BB1A4B3}"/>
              </a:ext>
            </a:extLst>
          </p:cNvPr>
          <p:cNvSpPr>
            <a:spLocks noGrp="1"/>
          </p:cNvSpPr>
          <p:nvPr>
            <p:ph type="sldNum" sz="quarter" idx="12"/>
          </p:nvPr>
        </p:nvSpPr>
        <p:spPr/>
        <p:txBody>
          <a:bodyPr/>
          <a:lstStyle/>
          <a:p>
            <a:fld id="{31DC6603-EAEF-4B6F-B2BA-9D4A69A06A9A}" type="slidenum">
              <a:rPr lang="it-IT" smtClean="0"/>
              <a:t>‹N›</a:t>
            </a:fld>
            <a:endParaRPr lang="it-IT"/>
          </a:p>
        </p:txBody>
      </p:sp>
    </p:spTree>
    <p:extLst>
      <p:ext uri="{BB962C8B-B14F-4D97-AF65-F5344CB8AC3E}">
        <p14:creationId xmlns:p14="http://schemas.microsoft.com/office/powerpoint/2010/main" val="2122418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F2EA91AC-CDDE-45D2-A941-E12D5BC01D3D}"/>
              </a:ext>
            </a:extLst>
          </p:cNvPr>
          <p:cNvSpPr>
            <a:spLocks noGrp="1"/>
          </p:cNvSpPr>
          <p:nvPr>
            <p:ph type="dt" sz="half" idx="10"/>
          </p:nvPr>
        </p:nvSpPr>
        <p:spPr/>
        <p:txBody>
          <a:bodyPr/>
          <a:lstStyle/>
          <a:p>
            <a:fld id="{F557315D-E94D-406D-839E-2C3D89A741BE}" type="datetimeFigureOut">
              <a:rPr lang="it-IT" smtClean="0"/>
              <a:t>10/03/2020</a:t>
            </a:fld>
            <a:endParaRPr lang="it-IT"/>
          </a:p>
        </p:txBody>
      </p:sp>
      <p:sp>
        <p:nvSpPr>
          <p:cNvPr id="3" name="Segnaposto piè di pagina 2">
            <a:extLst>
              <a:ext uri="{FF2B5EF4-FFF2-40B4-BE49-F238E27FC236}">
                <a16:creationId xmlns:a16="http://schemas.microsoft.com/office/drawing/2014/main" id="{DAB8EFE4-5507-418B-B312-2D5780B60B3C}"/>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C130C5A0-65A2-46D3-9844-90C2BF1E609C}"/>
              </a:ext>
            </a:extLst>
          </p:cNvPr>
          <p:cNvSpPr>
            <a:spLocks noGrp="1"/>
          </p:cNvSpPr>
          <p:nvPr>
            <p:ph type="sldNum" sz="quarter" idx="12"/>
          </p:nvPr>
        </p:nvSpPr>
        <p:spPr/>
        <p:txBody>
          <a:bodyPr/>
          <a:lstStyle/>
          <a:p>
            <a:fld id="{31DC6603-EAEF-4B6F-B2BA-9D4A69A06A9A}" type="slidenum">
              <a:rPr lang="it-IT" smtClean="0"/>
              <a:t>‹N›</a:t>
            </a:fld>
            <a:endParaRPr lang="it-IT"/>
          </a:p>
        </p:txBody>
      </p:sp>
    </p:spTree>
    <p:extLst>
      <p:ext uri="{BB962C8B-B14F-4D97-AF65-F5344CB8AC3E}">
        <p14:creationId xmlns:p14="http://schemas.microsoft.com/office/powerpoint/2010/main" val="2909960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3E864B-1F05-4964-82FE-C45867D905FD}"/>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86759B2-DD71-474C-8DDD-8DB55E4B2E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167A90F7-62B0-49D2-83E3-F04EFE396A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B1801DE-333A-444E-8DD2-C69CA2E83FEC}"/>
              </a:ext>
            </a:extLst>
          </p:cNvPr>
          <p:cNvSpPr>
            <a:spLocks noGrp="1"/>
          </p:cNvSpPr>
          <p:nvPr>
            <p:ph type="dt" sz="half" idx="10"/>
          </p:nvPr>
        </p:nvSpPr>
        <p:spPr/>
        <p:txBody>
          <a:bodyPr/>
          <a:lstStyle/>
          <a:p>
            <a:fld id="{F557315D-E94D-406D-839E-2C3D89A741BE}" type="datetimeFigureOut">
              <a:rPr lang="it-IT" smtClean="0"/>
              <a:t>10/03/2020</a:t>
            </a:fld>
            <a:endParaRPr lang="it-IT"/>
          </a:p>
        </p:txBody>
      </p:sp>
      <p:sp>
        <p:nvSpPr>
          <p:cNvPr id="6" name="Segnaposto piè di pagina 5">
            <a:extLst>
              <a:ext uri="{FF2B5EF4-FFF2-40B4-BE49-F238E27FC236}">
                <a16:creationId xmlns:a16="http://schemas.microsoft.com/office/drawing/2014/main" id="{7DA8574D-768B-437C-8195-ABCF98098CD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7B8B0177-D3CD-4EDA-9D10-DF5522BB9318}"/>
              </a:ext>
            </a:extLst>
          </p:cNvPr>
          <p:cNvSpPr>
            <a:spLocks noGrp="1"/>
          </p:cNvSpPr>
          <p:nvPr>
            <p:ph type="sldNum" sz="quarter" idx="12"/>
          </p:nvPr>
        </p:nvSpPr>
        <p:spPr/>
        <p:txBody>
          <a:bodyPr/>
          <a:lstStyle/>
          <a:p>
            <a:fld id="{31DC6603-EAEF-4B6F-B2BA-9D4A69A06A9A}" type="slidenum">
              <a:rPr lang="it-IT" smtClean="0"/>
              <a:t>‹N›</a:t>
            </a:fld>
            <a:endParaRPr lang="it-IT"/>
          </a:p>
        </p:txBody>
      </p:sp>
    </p:spTree>
    <p:extLst>
      <p:ext uri="{BB962C8B-B14F-4D97-AF65-F5344CB8AC3E}">
        <p14:creationId xmlns:p14="http://schemas.microsoft.com/office/powerpoint/2010/main" val="1838359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1FF66C3-82F5-49EF-8D13-DCC79A14D644}"/>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5C2880AD-3614-424F-A3C1-091359DEFF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CB0A48F6-2E17-443D-83B5-0015638A80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FA8D931-329C-4E5C-86AA-433550021A73}"/>
              </a:ext>
            </a:extLst>
          </p:cNvPr>
          <p:cNvSpPr>
            <a:spLocks noGrp="1"/>
          </p:cNvSpPr>
          <p:nvPr>
            <p:ph type="dt" sz="half" idx="10"/>
          </p:nvPr>
        </p:nvSpPr>
        <p:spPr/>
        <p:txBody>
          <a:bodyPr/>
          <a:lstStyle/>
          <a:p>
            <a:fld id="{F557315D-E94D-406D-839E-2C3D89A741BE}" type="datetimeFigureOut">
              <a:rPr lang="it-IT" smtClean="0"/>
              <a:t>10/03/2020</a:t>
            </a:fld>
            <a:endParaRPr lang="it-IT"/>
          </a:p>
        </p:txBody>
      </p:sp>
      <p:sp>
        <p:nvSpPr>
          <p:cNvPr id="6" name="Segnaposto piè di pagina 5">
            <a:extLst>
              <a:ext uri="{FF2B5EF4-FFF2-40B4-BE49-F238E27FC236}">
                <a16:creationId xmlns:a16="http://schemas.microsoft.com/office/drawing/2014/main" id="{C472D478-9426-4CAF-8266-B72B02CE075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FBA93B4-49DB-4693-BF08-8210BF6E255F}"/>
              </a:ext>
            </a:extLst>
          </p:cNvPr>
          <p:cNvSpPr>
            <a:spLocks noGrp="1"/>
          </p:cNvSpPr>
          <p:nvPr>
            <p:ph type="sldNum" sz="quarter" idx="12"/>
          </p:nvPr>
        </p:nvSpPr>
        <p:spPr/>
        <p:txBody>
          <a:bodyPr/>
          <a:lstStyle/>
          <a:p>
            <a:fld id="{31DC6603-EAEF-4B6F-B2BA-9D4A69A06A9A}" type="slidenum">
              <a:rPr lang="it-IT" smtClean="0"/>
              <a:t>‹N›</a:t>
            </a:fld>
            <a:endParaRPr lang="it-IT"/>
          </a:p>
        </p:txBody>
      </p:sp>
    </p:spTree>
    <p:extLst>
      <p:ext uri="{BB962C8B-B14F-4D97-AF65-F5344CB8AC3E}">
        <p14:creationId xmlns:p14="http://schemas.microsoft.com/office/powerpoint/2010/main" val="1310354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182A0C65-039A-47AC-8BB0-42B0DC2C15E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F0E280AC-177E-4FB0-89E8-DD4495D25A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550E3CD-4D99-4ADD-8671-F26C6DE670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57315D-E94D-406D-839E-2C3D89A741BE}" type="datetimeFigureOut">
              <a:rPr lang="it-IT" smtClean="0"/>
              <a:t>10/03/2020</a:t>
            </a:fld>
            <a:endParaRPr lang="it-IT"/>
          </a:p>
        </p:txBody>
      </p:sp>
      <p:sp>
        <p:nvSpPr>
          <p:cNvPr id="5" name="Segnaposto piè di pagina 4">
            <a:extLst>
              <a:ext uri="{FF2B5EF4-FFF2-40B4-BE49-F238E27FC236}">
                <a16:creationId xmlns:a16="http://schemas.microsoft.com/office/drawing/2014/main" id="{5858061E-229B-4E39-8134-17A5C69E3D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002F17C3-1009-4DC3-85AD-1A2DC227E1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DC6603-EAEF-4B6F-B2BA-9D4A69A06A9A}" type="slidenum">
              <a:rPr lang="it-IT" smtClean="0"/>
              <a:t>‹N›</a:t>
            </a:fld>
            <a:endParaRPr lang="it-IT"/>
          </a:p>
        </p:txBody>
      </p:sp>
    </p:spTree>
    <p:extLst>
      <p:ext uri="{BB962C8B-B14F-4D97-AF65-F5344CB8AC3E}">
        <p14:creationId xmlns:p14="http://schemas.microsoft.com/office/powerpoint/2010/main" val="2363891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4.gif"/></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6DB37B9D-15F4-449F-B0B2-77525D6998E6}"/>
              </a:ext>
            </a:extLst>
          </p:cNvPr>
          <p:cNvSpPr/>
          <p:nvPr/>
        </p:nvSpPr>
        <p:spPr>
          <a:xfrm>
            <a:off x="7112000" y="0"/>
            <a:ext cx="4717143" cy="1631216"/>
          </a:xfrm>
          <a:prstGeom prst="rect">
            <a:avLst/>
          </a:prstGeom>
          <a:noFill/>
        </p:spPr>
        <p:txBody>
          <a:bodyPr wrap="square" lIns="91440" tIns="45720" rIns="91440" bIns="45720">
            <a:spAutoFit/>
          </a:bodyPr>
          <a:lstStyle/>
          <a:p>
            <a:pPr algn="ctr"/>
            <a:r>
              <a:rPr lang="it-IT" sz="100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L’ACQUA</a:t>
            </a:r>
            <a:endParaRPr lang="it-IT" sz="10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422038573"/>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5000"/>
            <a:lum/>
          </a:blip>
          <a:srcRect/>
          <a:stretch>
            <a:fillRect l="-4000" r="-4000"/>
          </a:stretch>
        </a:blip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4885B78-01E0-4DBA-BE37-17EE01836CDA}"/>
              </a:ext>
            </a:extLst>
          </p:cNvPr>
          <p:cNvSpPr>
            <a:spLocks noGrp="1"/>
          </p:cNvSpPr>
          <p:nvPr>
            <p:ph idx="1"/>
          </p:nvPr>
        </p:nvSpPr>
        <p:spPr>
          <a:xfrm>
            <a:off x="2351313" y="2815771"/>
            <a:ext cx="7358743" cy="2046515"/>
          </a:xfrm>
        </p:spPr>
        <p:txBody>
          <a:bodyPr>
            <a:noAutofit/>
          </a:bodyPr>
          <a:lstStyle/>
          <a:p>
            <a:pPr marL="0" indent="0" algn="ctr">
              <a:buNone/>
            </a:pPr>
            <a:r>
              <a:rPr lang="it-IT" sz="2400" dirty="0"/>
              <a:t>Ogni anno il 22 marzo si celebra la giornata mondiale dell’acqua, hanno utilizzato il giorno internazionale per l'acqua come un momento per attirare l'attenzione della popolazione sulla critica questione dell'acqua nella nostra era, con un occhio di riguardo all'accesso all'acqua dolce e alla sostenibilità degli habitat acquatici.</a:t>
            </a:r>
          </a:p>
        </p:txBody>
      </p:sp>
      <p:sp>
        <p:nvSpPr>
          <p:cNvPr id="5" name="CasellaDiTesto 4">
            <a:extLst>
              <a:ext uri="{FF2B5EF4-FFF2-40B4-BE49-F238E27FC236}">
                <a16:creationId xmlns:a16="http://schemas.microsoft.com/office/drawing/2014/main" id="{36112985-01DC-4451-B76E-057ED6E3C24C}"/>
              </a:ext>
            </a:extLst>
          </p:cNvPr>
          <p:cNvSpPr txBox="1"/>
          <p:nvPr/>
        </p:nvSpPr>
        <p:spPr>
          <a:xfrm>
            <a:off x="188685" y="377371"/>
            <a:ext cx="1553029" cy="646331"/>
          </a:xfrm>
          <a:prstGeom prst="rect">
            <a:avLst/>
          </a:prstGeom>
          <a:noFill/>
        </p:spPr>
        <p:txBody>
          <a:bodyPr wrap="square" rtlCol="0">
            <a:spAutoFit/>
          </a:bodyPr>
          <a:lstStyle/>
          <a:p>
            <a:pPr algn="ctr"/>
            <a:r>
              <a:rPr lang="it-IT" sz="3600" dirty="0"/>
              <a:t>ACQUA</a:t>
            </a:r>
          </a:p>
        </p:txBody>
      </p:sp>
      <p:sp>
        <p:nvSpPr>
          <p:cNvPr id="6" name="CasellaDiTesto 5">
            <a:extLst>
              <a:ext uri="{FF2B5EF4-FFF2-40B4-BE49-F238E27FC236}">
                <a16:creationId xmlns:a16="http://schemas.microsoft.com/office/drawing/2014/main" id="{06E8DB93-DF66-4BCA-B559-9130E98256EC}"/>
              </a:ext>
            </a:extLst>
          </p:cNvPr>
          <p:cNvSpPr txBox="1"/>
          <p:nvPr/>
        </p:nvSpPr>
        <p:spPr>
          <a:xfrm>
            <a:off x="2960913" y="500481"/>
            <a:ext cx="7982856" cy="400110"/>
          </a:xfrm>
          <a:prstGeom prst="rect">
            <a:avLst/>
          </a:prstGeom>
          <a:noFill/>
        </p:spPr>
        <p:txBody>
          <a:bodyPr wrap="square" rtlCol="0">
            <a:spAutoFit/>
          </a:bodyPr>
          <a:lstStyle/>
          <a:p>
            <a:pPr algn="ctr"/>
            <a:r>
              <a:rPr lang="it-IT" sz="2000" dirty="0"/>
              <a:t>Fonte di vita per l’uomo e risorsa fondamentale per l’economia degli stati.</a:t>
            </a:r>
          </a:p>
        </p:txBody>
      </p:sp>
      <p:sp>
        <p:nvSpPr>
          <p:cNvPr id="7" name="CasellaDiTesto 6">
            <a:extLst>
              <a:ext uri="{FF2B5EF4-FFF2-40B4-BE49-F238E27FC236}">
                <a16:creationId xmlns:a16="http://schemas.microsoft.com/office/drawing/2014/main" id="{2E7B4DD8-3AD1-4351-B5ED-2955CC5C51E2}"/>
              </a:ext>
            </a:extLst>
          </p:cNvPr>
          <p:cNvSpPr txBox="1"/>
          <p:nvPr/>
        </p:nvSpPr>
        <p:spPr>
          <a:xfrm>
            <a:off x="0" y="1596571"/>
            <a:ext cx="2960913" cy="523220"/>
          </a:xfrm>
          <a:prstGeom prst="rect">
            <a:avLst/>
          </a:prstGeom>
          <a:noFill/>
        </p:spPr>
        <p:txBody>
          <a:bodyPr wrap="square" rtlCol="0">
            <a:spAutoFit/>
          </a:bodyPr>
          <a:lstStyle/>
          <a:p>
            <a:r>
              <a:rPr lang="it-IT" sz="2800" b="1" u="sng" dirty="0">
                <a:solidFill>
                  <a:srgbClr val="FF0000"/>
                </a:solidFill>
              </a:rPr>
              <a:t>NON è ILLIMITATA</a:t>
            </a:r>
          </a:p>
        </p:txBody>
      </p:sp>
      <p:cxnSp>
        <p:nvCxnSpPr>
          <p:cNvPr id="9" name="Connettore 2 8">
            <a:extLst>
              <a:ext uri="{FF2B5EF4-FFF2-40B4-BE49-F238E27FC236}">
                <a16:creationId xmlns:a16="http://schemas.microsoft.com/office/drawing/2014/main" id="{78F60074-1E09-470A-A44E-E44252A740AE}"/>
              </a:ext>
            </a:extLst>
          </p:cNvPr>
          <p:cNvCxnSpPr>
            <a:stCxn id="5" idx="2"/>
          </p:cNvCxnSpPr>
          <p:nvPr/>
        </p:nvCxnSpPr>
        <p:spPr>
          <a:xfrm flipH="1">
            <a:off x="965199" y="1023702"/>
            <a:ext cx="1" cy="36966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 name="Connettore 2 10">
            <a:extLst>
              <a:ext uri="{FF2B5EF4-FFF2-40B4-BE49-F238E27FC236}">
                <a16:creationId xmlns:a16="http://schemas.microsoft.com/office/drawing/2014/main" id="{69B88880-7330-4133-8DEE-5451D03E1489}"/>
              </a:ext>
            </a:extLst>
          </p:cNvPr>
          <p:cNvCxnSpPr>
            <a:cxnSpLocks/>
            <a:stCxn id="5" idx="3"/>
            <a:endCxn id="6" idx="1"/>
          </p:cNvCxnSpPr>
          <p:nvPr/>
        </p:nvCxnSpPr>
        <p:spPr>
          <a:xfrm flipV="1">
            <a:off x="1741714" y="700536"/>
            <a:ext cx="1219199"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5" name="Ovale 14">
            <a:extLst>
              <a:ext uri="{FF2B5EF4-FFF2-40B4-BE49-F238E27FC236}">
                <a16:creationId xmlns:a16="http://schemas.microsoft.com/office/drawing/2014/main" id="{9E88ACA2-95E9-45AD-B753-949EBA562F5E}"/>
              </a:ext>
            </a:extLst>
          </p:cNvPr>
          <p:cNvSpPr/>
          <p:nvPr/>
        </p:nvSpPr>
        <p:spPr>
          <a:xfrm>
            <a:off x="1669141" y="2214134"/>
            <a:ext cx="8723086" cy="3141638"/>
          </a:xfrm>
          <a:prstGeom prst="ellipse">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a:p>
        </p:txBody>
      </p:sp>
    </p:spTree>
    <p:extLst>
      <p:ext uri="{BB962C8B-B14F-4D97-AF65-F5344CB8AC3E}">
        <p14:creationId xmlns:p14="http://schemas.microsoft.com/office/powerpoint/2010/main" val="1134226757"/>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5000"/>
            <a:lum/>
          </a:blip>
          <a:srcRect/>
          <a:stretch>
            <a:fillRect l="-4000" r="-4000"/>
          </a:stretch>
        </a:blipFill>
        <a:effectLst/>
      </p:bgPr>
    </p:bg>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B683A937-D248-4AD1-8665-5D285A44280B}"/>
              </a:ext>
            </a:extLst>
          </p:cNvPr>
          <p:cNvSpPr txBox="1"/>
          <p:nvPr/>
        </p:nvSpPr>
        <p:spPr>
          <a:xfrm>
            <a:off x="1683657" y="1180124"/>
            <a:ext cx="6357258" cy="830997"/>
          </a:xfrm>
          <a:prstGeom prst="rect">
            <a:avLst/>
          </a:prstGeom>
          <a:noFill/>
        </p:spPr>
        <p:txBody>
          <a:bodyPr wrap="square" rtlCol="0">
            <a:spAutoFit/>
          </a:bodyPr>
          <a:lstStyle/>
          <a:p>
            <a:pPr algn="ctr"/>
            <a:r>
              <a:rPr lang="it-IT" sz="2400" dirty="0"/>
              <a:t>Sin dall’antichità le popolazioni cercavano di stabilirsi in luoghi nei pressi di corsi d’acqua dolce</a:t>
            </a:r>
          </a:p>
        </p:txBody>
      </p:sp>
      <p:pic>
        <p:nvPicPr>
          <p:cNvPr id="6" name="Immagine 5">
            <a:extLst>
              <a:ext uri="{FF2B5EF4-FFF2-40B4-BE49-F238E27FC236}">
                <a16:creationId xmlns:a16="http://schemas.microsoft.com/office/drawing/2014/main" id="{EA3BD70B-3C67-4252-AB46-4F65BB929A5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49872" y="342831"/>
            <a:ext cx="1674586" cy="1674586"/>
          </a:xfrm>
          <a:prstGeom prst="rect">
            <a:avLst/>
          </a:prstGeom>
        </p:spPr>
      </p:pic>
      <p:sp>
        <p:nvSpPr>
          <p:cNvPr id="7" name="CasellaDiTesto 6">
            <a:extLst>
              <a:ext uri="{FF2B5EF4-FFF2-40B4-BE49-F238E27FC236}">
                <a16:creationId xmlns:a16="http://schemas.microsoft.com/office/drawing/2014/main" id="{2457EB09-C5AE-4E77-A16C-EB65F2B10AA8}"/>
              </a:ext>
            </a:extLst>
          </p:cNvPr>
          <p:cNvSpPr txBox="1"/>
          <p:nvPr/>
        </p:nvSpPr>
        <p:spPr>
          <a:xfrm>
            <a:off x="2206172" y="3145944"/>
            <a:ext cx="7968343" cy="1569660"/>
          </a:xfrm>
          <a:prstGeom prst="rect">
            <a:avLst/>
          </a:prstGeom>
          <a:noFill/>
        </p:spPr>
        <p:txBody>
          <a:bodyPr wrap="square" rtlCol="0">
            <a:spAutoFit/>
          </a:bodyPr>
          <a:lstStyle/>
          <a:p>
            <a:pPr algn="ctr"/>
            <a:r>
              <a:rPr lang="it-IT" sz="2400" dirty="0"/>
              <a:t>Questo si fa tutt’ora e l’Italia è un paese potenzialmente ricco d’acqua ma la </a:t>
            </a:r>
            <a:r>
              <a:rPr lang="it-IT" sz="2400" dirty="0">
                <a:effectLst/>
              </a:rPr>
              <a:t>disponibilità "teorica", tuttavia, non coincide con quella "effettiva" a causa della natura irregolare dei deflussi e delle carenze del sistema infrastrutturale esistente. </a:t>
            </a:r>
            <a:endParaRPr lang="it-IT" sz="2400" dirty="0"/>
          </a:p>
        </p:txBody>
      </p:sp>
      <p:cxnSp>
        <p:nvCxnSpPr>
          <p:cNvPr id="11" name="Connettore 2 10">
            <a:extLst>
              <a:ext uri="{FF2B5EF4-FFF2-40B4-BE49-F238E27FC236}">
                <a16:creationId xmlns:a16="http://schemas.microsoft.com/office/drawing/2014/main" id="{072FA377-2EDD-45ED-840C-050B6541887D}"/>
              </a:ext>
            </a:extLst>
          </p:cNvPr>
          <p:cNvCxnSpPr>
            <a:cxnSpLocks/>
          </p:cNvCxnSpPr>
          <p:nvPr/>
        </p:nvCxnSpPr>
        <p:spPr>
          <a:xfrm>
            <a:off x="6357257" y="2148114"/>
            <a:ext cx="0" cy="82731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68104133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5000"/>
            <a:lum/>
          </a:blip>
          <a:srcRect/>
          <a:stretch>
            <a:fillRect l="-4000" r="-4000"/>
          </a:stretch>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0019F2D-C350-4E27-AAE4-4C7DB5806513}"/>
              </a:ext>
            </a:extLst>
          </p:cNvPr>
          <p:cNvSpPr>
            <a:spLocks noGrp="1"/>
          </p:cNvSpPr>
          <p:nvPr>
            <p:ph type="title"/>
          </p:nvPr>
        </p:nvSpPr>
        <p:spPr>
          <a:xfrm>
            <a:off x="838200" y="132897"/>
            <a:ext cx="10515600" cy="1325563"/>
          </a:xfrm>
        </p:spPr>
        <p:txBody>
          <a:bodyPr/>
          <a:lstStyle/>
          <a:p>
            <a:pPr algn="ctr"/>
            <a:r>
              <a:rPr lang="it-IT" dirty="0"/>
              <a:t>Dati relativi al consumo di acqua potabile</a:t>
            </a:r>
          </a:p>
        </p:txBody>
      </p:sp>
      <p:pic>
        <p:nvPicPr>
          <p:cNvPr id="5" name="Immagine 4">
            <a:extLst>
              <a:ext uri="{FF2B5EF4-FFF2-40B4-BE49-F238E27FC236}">
                <a16:creationId xmlns:a16="http://schemas.microsoft.com/office/drawing/2014/main" id="{4524DABE-75B2-49EE-8B3E-A98CD481DC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261593"/>
            <a:ext cx="6305550" cy="3531108"/>
          </a:xfrm>
          <a:prstGeom prst="rect">
            <a:avLst/>
          </a:prstGeom>
        </p:spPr>
      </p:pic>
      <p:pic>
        <p:nvPicPr>
          <p:cNvPr id="11" name="Immagine 10">
            <a:extLst>
              <a:ext uri="{FF2B5EF4-FFF2-40B4-BE49-F238E27FC236}">
                <a16:creationId xmlns:a16="http://schemas.microsoft.com/office/drawing/2014/main" id="{A3EA6B54-6ACE-4593-B84D-E472FCF526A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18629" y="1389516"/>
            <a:ext cx="5519056" cy="3004819"/>
          </a:xfrm>
          <a:prstGeom prst="rect">
            <a:avLst/>
          </a:prstGeom>
        </p:spPr>
      </p:pic>
    </p:spTree>
    <p:extLst>
      <p:ext uri="{BB962C8B-B14F-4D97-AF65-F5344CB8AC3E}">
        <p14:creationId xmlns:p14="http://schemas.microsoft.com/office/powerpoint/2010/main" val="23316177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5000"/>
            <a:lum/>
          </a:blip>
          <a:srcRect/>
          <a:stretch>
            <a:fillRect l="-4000" r="-4000"/>
          </a:stretch>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968195-EFD4-4CBC-B4CB-4C40761477CF}"/>
              </a:ext>
            </a:extLst>
          </p:cNvPr>
          <p:cNvSpPr>
            <a:spLocks noGrp="1"/>
          </p:cNvSpPr>
          <p:nvPr>
            <p:ph type="title"/>
          </p:nvPr>
        </p:nvSpPr>
        <p:spPr>
          <a:xfrm>
            <a:off x="1674585" y="234496"/>
            <a:ext cx="8842829" cy="1325563"/>
          </a:xfrm>
        </p:spPr>
        <p:txBody>
          <a:bodyPr/>
          <a:lstStyle/>
          <a:p>
            <a:pPr algn="ctr"/>
            <a:r>
              <a:rPr lang="it-IT" dirty="0"/>
              <a:t>Decalogo sul risparmio dell’acqua</a:t>
            </a:r>
          </a:p>
        </p:txBody>
      </p:sp>
      <p:sp>
        <p:nvSpPr>
          <p:cNvPr id="3" name="Segnaposto contenuto 2">
            <a:extLst>
              <a:ext uri="{FF2B5EF4-FFF2-40B4-BE49-F238E27FC236}">
                <a16:creationId xmlns:a16="http://schemas.microsoft.com/office/drawing/2014/main" id="{B0AA1427-BF40-4A24-9566-62975B2216F7}"/>
              </a:ext>
            </a:extLst>
          </p:cNvPr>
          <p:cNvSpPr>
            <a:spLocks noGrp="1"/>
          </p:cNvSpPr>
          <p:nvPr>
            <p:ph idx="1"/>
          </p:nvPr>
        </p:nvSpPr>
        <p:spPr/>
        <p:txBody>
          <a:bodyPr/>
          <a:lstStyle/>
          <a:p>
            <a:pPr algn="ctr"/>
            <a:r>
              <a:rPr lang="it-IT" dirty="0"/>
              <a:t>Un rubinetto che gocciola spreca migliaia di litri d'acqua</a:t>
            </a:r>
          </a:p>
          <a:p>
            <a:pPr algn="ctr"/>
            <a:r>
              <a:rPr lang="it-IT" dirty="0"/>
              <a:t>Montare un semplice </a:t>
            </a:r>
            <a:r>
              <a:rPr lang="it-IT" dirty="0" err="1"/>
              <a:t>frangigetto</a:t>
            </a:r>
            <a:r>
              <a:rPr lang="it-IT" dirty="0"/>
              <a:t> fa risparmiare fino al 50% di acqua.</a:t>
            </a:r>
          </a:p>
          <a:p>
            <a:pPr algn="ctr"/>
            <a:r>
              <a:rPr lang="it-IT" dirty="0"/>
              <a:t>Per lavare le verdure: riempi un contenitore, lava e usa l'acqua corrente solo per il risciacquo.</a:t>
            </a:r>
          </a:p>
          <a:p>
            <a:pPr algn="ctr"/>
            <a:r>
              <a:rPr lang="it-IT" dirty="0"/>
              <a:t>Chiudi il rubinetto mentre ti lavi i denti o ti radi</a:t>
            </a:r>
          </a:p>
        </p:txBody>
      </p:sp>
    </p:spTree>
    <p:extLst>
      <p:ext uri="{BB962C8B-B14F-4D97-AF65-F5344CB8AC3E}">
        <p14:creationId xmlns:p14="http://schemas.microsoft.com/office/powerpoint/2010/main" val="33866887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TotalTime>
  <Words>188</Words>
  <Application>Microsoft Office PowerPoint</Application>
  <PresentationFormat>Widescreen</PresentationFormat>
  <Paragraphs>13</Paragraphs>
  <Slides>5</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5</vt:i4>
      </vt:variant>
    </vt:vector>
  </HeadingPairs>
  <TitlesOfParts>
    <vt:vector size="9" baseType="lpstr">
      <vt:lpstr>Arial</vt:lpstr>
      <vt:lpstr>Calibri</vt:lpstr>
      <vt:lpstr>Calibri Light</vt:lpstr>
      <vt:lpstr>Tema di Office</vt:lpstr>
      <vt:lpstr>Presentazione standard di PowerPoint</vt:lpstr>
      <vt:lpstr>Presentazione standard di PowerPoint</vt:lpstr>
      <vt:lpstr>Presentazione standard di PowerPoint</vt:lpstr>
      <vt:lpstr>Dati relativi al consumo di acqua potabile</vt:lpstr>
      <vt:lpstr>Decalogo sul risparmio dell’acqua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sonia rainoldi</dc:creator>
  <cp:lastModifiedBy>sonia rainoldi</cp:lastModifiedBy>
  <cp:revision>10</cp:revision>
  <dcterms:created xsi:type="dcterms:W3CDTF">2020-03-10T15:12:25Z</dcterms:created>
  <dcterms:modified xsi:type="dcterms:W3CDTF">2020-03-10T17:37:14Z</dcterms:modified>
</cp:coreProperties>
</file>