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F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F781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AD7D-2D48-475F-A10B-D72EB1E152B2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73E9-5F7C-4938-B99F-2816E10C606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382911"/>
            <a:ext cx="7772400" cy="1470025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00B050"/>
                </a:solidFill>
                <a:latin typeface="Algerian" pitchFamily="82" charset="0"/>
              </a:rPr>
              <a:t>Muffin con fragole , zenzero e una glassa al  basilico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00B050"/>
                </a:solidFill>
                <a:latin typeface="Adobe Devanagari" pitchFamily="18" charset="0"/>
                <a:cs typeface="Adobe Devanagari" pitchFamily="18" charset="0"/>
              </a:rPr>
              <a:t>Ricetta light con yogurt e olio 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452320" y="5373216"/>
            <a:ext cx="198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Ricetta di :</a:t>
            </a:r>
          </a:p>
          <a:p>
            <a:r>
              <a:rPr lang="it-IT" dirty="0">
                <a:solidFill>
                  <a:srgbClr val="00B050"/>
                </a:solidFill>
              </a:rPr>
              <a:t>Maria </a:t>
            </a:r>
            <a:r>
              <a:rPr lang="it-IT" dirty="0" err="1">
                <a:solidFill>
                  <a:srgbClr val="00B050"/>
                </a:solidFill>
              </a:rPr>
              <a:t>Calderini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Nannerini</a:t>
            </a:r>
            <a:r>
              <a:rPr lang="it-IT" dirty="0">
                <a:solidFill>
                  <a:srgbClr val="00B050"/>
                </a:solidFill>
              </a:rPr>
              <a:t> 4° </a:t>
            </a:r>
            <a:r>
              <a:rPr lang="it-IT" dirty="0" err="1">
                <a:solidFill>
                  <a:srgbClr val="00B050"/>
                </a:solidFill>
              </a:rPr>
              <a:t>eno</a:t>
            </a:r>
            <a:r>
              <a:rPr lang="it-IT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it-IT" sz="2800" dirty="0">
                <a:latin typeface="Algerian" pitchFamily="82" charset="0"/>
              </a:rPr>
              <a:t>Ingredienti per 20 muffin :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052736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/>
              <a:t> </a:t>
            </a: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2 Uova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400 gr di Farina 00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150 gr di Olio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1 bustina di Lievito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200 gr di Zucchero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250 gr di Yogurt magro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150 gr di Fragole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30 gr di Zenzero fresco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3771037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lgerian" pitchFamily="82" charset="0"/>
              </a:rPr>
              <a:t>Ingredienti per la glassa di basilico 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4861609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/>
              <a:t> </a:t>
            </a: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120 gr di Zucchero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100 ml di Acqua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50gr di Basilico ( foglie ) </a:t>
            </a:r>
          </a:p>
        </p:txBody>
      </p:sp>
      <p:pic>
        <p:nvPicPr>
          <p:cNvPr id="8" name="Immagine 7" descr="basil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340696"/>
            <a:ext cx="26193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frag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54868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 descr="yogu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16832"/>
            <a:ext cx="2015955" cy="151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ef8efa0d-acb9-4f7f-8346-20ec91bdb2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852936"/>
            <a:ext cx="1779662" cy="237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 descr="7b81c03a-592c-48db-9eb2-cbf08cab6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1" descr="61ad4ea0-b759-4904-9c3d-f041e142ff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213970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264696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Adobe Devanagari" pitchFamily="18" charset="0"/>
                <a:cs typeface="Adobe Devanagari" pitchFamily="18" charset="0"/>
              </a:rPr>
              <a:t>Procedimento per il muffin :</a:t>
            </a:r>
          </a:p>
          <a:p>
            <a:pPr>
              <a:buNone/>
            </a:pPr>
            <a:endParaRPr lang="it-IT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836712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1) Lava le fragole e elimina la parte superiore ( la parte verde ). 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   Tagliare le fragole in pezzetti piccoli 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00103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2)   Rimuovere la buccia dello </a:t>
            </a:r>
            <a:r>
              <a:rPr lang="it-IT" sz="2000" b="1" dirty="0" err="1">
                <a:latin typeface="Adobe Devanagari" pitchFamily="18" charset="0"/>
                <a:cs typeface="Adobe Devanagari" pitchFamily="18" charset="0"/>
              </a:rPr>
              <a:t>zanzero</a:t>
            </a: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e tagliarlo in strisce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  sottili e piccole 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3349441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3)   In una bastardella rompere le uova con lo zucchero e con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  l’aiuto delle fruste montate il tutto fino ad ottenere un composto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 chiaro e spumoso .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07704" y="5313982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4)  Aggiungere al composto di uova e zucchero l’olio , lo yogurt , 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 le fragole e lo zenzero , incorporando il tutto con un mestolo con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 movimenti dall’ basso verso l’alto . </a:t>
            </a:r>
          </a:p>
        </p:txBody>
      </p:sp>
      <p:pic>
        <p:nvPicPr>
          <p:cNvPr id="20" name="Immagine 19" descr="50bfe0ba-1015-4a53-a45c-063ed96e0c6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046" y="4437112"/>
            <a:ext cx="1815666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82208c9e-c4df-4c68-ab80-63318175bc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400480" y="2092415"/>
            <a:ext cx="1970838" cy="262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 descr="8aff9ef9-b420-482d-9251-e37596f8c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16632"/>
            <a:ext cx="213970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1475656" y="300914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 startAt="6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Accendere il forno a 180° e preparare i pirottini</a:t>
            </a:r>
          </a:p>
          <a:p>
            <a:pPr marL="457200" indent="-4572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( o gli stampini ben </a:t>
            </a:r>
            <a:r>
              <a:rPr lang="it-IT" sz="2000" b="1" dirty="0" err="1">
                <a:latin typeface="Adobe Devanagari" pitchFamily="18" charset="0"/>
                <a:cs typeface="Adobe Devanagari" pitchFamily="18" charset="0"/>
              </a:rPr>
              <a:t>inburati</a:t>
            </a: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e infarinati ) 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612576" y="480934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7)  Mettere l’impasto nel pirottini con l’aiuto di un cucchiaio</a:t>
            </a:r>
          </a:p>
          <a:p>
            <a:pPr marL="457200" indent="-4572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( riempirli fino a 2/3 ) ed infornare per 20 minuti .   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180528" y="829161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5)  Incorporare in fine al composto la farina e il lievito un po’ per 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volta con l’aiuto di un setaccio , anche questo amalgamarlo 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dall’ basso verso l’alto .</a:t>
            </a:r>
          </a:p>
        </p:txBody>
      </p:sp>
      <p:pic>
        <p:nvPicPr>
          <p:cNvPr id="15" name="Immagine 14" descr="b6834a6a-5567-4968-b55d-2aa9e44584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653136"/>
            <a:ext cx="2699792" cy="20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743e199c-abf9-4e89-a5c9-7c12e1a126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206769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 descr="dd9ce7bc-d3dc-4764-b43c-31fb2b7b1f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60648"/>
            <a:ext cx="177966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08" y="155773"/>
            <a:ext cx="8229600" cy="5721499"/>
          </a:xfrm>
        </p:spPr>
        <p:txBody>
          <a:bodyPr>
            <a:normAutofit/>
          </a:bodyPr>
          <a:lstStyle/>
          <a:p>
            <a:r>
              <a:rPr lang="it-IT" b="1" dirty="0">
                <a:latin typeface="Adobe Devanagari" pitchFamily="18" charset="0"/>
                <a:cs typeface="Adobe Devanagari" pitchFamily="18" charset="0"/>
              </a:rPr>
              <a:t>Procedimento per la glassa al basilico 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90872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1)   Mettere in un pentolino l’acqua e lo zucchero 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55776" y="2197313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2)  Portare ed ebollizione ( non far diventare il composto scuro ,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dovrà rimanere limpido ) e far cuocere per 5 minuti . Togliere</a:t>
            </a:r>
          </a:p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  dal fuoco 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80123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3)   Lavare le foglie di basilico e lasciarle in infusione per almeno 15 minuti 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5509681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4)   Rimuovere le foglie di basilico dalla glassa .</a:t>
            </a:r>
          </a:p>
          <a:p>
            <a:pPr marL="457200" indent="-4572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Appena i muffin saranno cotti e si saranno raffreddati potete immergerli nella glassa e lasciar riposare . </a:t>
            </a:r>
          </a:p>
        </p:txBody>
      </p:sp>
      <p:pic>
        <p:nvPicPr>
          <p:cNvPr id="15" name="Immagine 14" descr="4ca348d0-a8c4-4266-9b96-840e30502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1944216" cy="225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 descr="6335aea2-90f4-458e-81ac-e2cacec8dd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140968"/>
            <a:ext cx="1779662" cy="237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f4fafb3e-f627-4815-868c-9bb9c654c4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1728192" cy="2304256"/>
          </a:xfrm>
          <a:prstGeom prst="rect">
            <a:avLst/>
          </a:prstGeom>
        </p:spPr>
      </p:pic>
      <p:pic>
        <p:nvPicPr>
          <p:cNvPr id="18" name="Immagine 17" descr="86443138-6cc1-4694-a695-d4531289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700808"/>
            <a:ext cx="2016224" cy="223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518864" y="188640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Avendo creato un dolce per la colazione ho deciso di abbinarci un estratto  di fragole , arancia , limone e basilico  che ci aiuta ad avere le forse giuste energie per affrontare la giornata 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496" y="1294309"/>
            <a:ext cx="4248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dobe Devanagari" pitchFamily="18" charset="0"/>
                <a:cs typeface="Adobe Devanagari" pitchFamily="18" charset="0"/>
              </a:rPr>
              <a:t>Ingredienti per 2  estratti </a:t>
            </a: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it-IT" b="1" dirty="0">
                <a:latin typeface="Adobe Devanagari" pitchFamily="18" charset="0"/>
                <a:cs typeface="Adobe Devanagari" pitchFamily="18" charset="0"/>
              </a:rPr>
              <a:t>  </a:t>
            </a: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200 gr di Fragole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1 Limone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1 Arancia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30 gr di Basilico ( foglie )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3 cucchiai di Latte di </a:t>
            </a:r>
            <a:r>
              <a:rPr lang="it-IT" sz="2000" b="1" dirty="0" err="1">
                <a:latin typeface="Adobe Devanagari" pitchFamily="18" charset="0"/>
                <a:cs typeface="Adobe Devanagari" pitchFamily="18" charset="0"/>
              </a:rPr>
              <a:t>soya</a:t>
            </a:r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o di mandorla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0" y="3212976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dobe Devanagari" pitchFamily="18" charset="0"/>
                <a:cs typeface="Adobe Devanagari" pitchFamily="18" charset="0"/>
              </a:rPr>
              <a:t>Procedimento </a:t>
            </a:r>
            <a:r>
              <a:rPr lang="it-IT" sz="2400" b="1" dirty="0"/>
              <a:t>: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358521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1)  Lavare le fragole e privarle della parte superiore e rimuover anche la buccia dall’ arancia e il limone .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547664" y="444930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2)  Mettere il tutto nell’estrattore e aggiungere le foglie di basilico lavate.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67544" y="545741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3)  Aggiungere il latte e servire</a:t>
            </a:r>
          </a:p>
          <a:p>
            <a:pPr marL="342900" indent="-342900" algn="ctr"/>
            <a:r>
              <a:rPr lang="it-IT" sz="2000" b="1" dirty="0">
                <a:latin typeface="Adobe Devanagari" pitchFamily="18" charset="0"/>
                <a:cs typeface="Adobe Devanagari" pitchFamily="18" charset="0"/>
              </a:rPr>
              <a:t> con la desiderata decorazione </a:t>
            </a:r>
            <a:r>
              <a:rPr lang="it-IT" dirty="0"/>
              <a:t>.  </a:t>
            </a:r>
          </a:p>
        </p:txBody>
      </p:sp>
      <p:pic>
        <p:nvPicPr>
          <p:cNvPr id="20" name="Immagine 19" descr="9bbf4c3f-e68c-46cc-9bc1-c2ef835d21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869160"/>
            <a:ext cx="2160240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Algerian" pitchFamily="82" charset="0"/>
              </a:rPr>
              <a:t>Calcolo calorico del muffin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75656" y="1052736"/>
          <a:ext cx="6096000" cy="5669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5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Adobe Devanagari" pitchFamily="18" charset="0"/>
                          <a:cs typeface="Adobe Devanagari" pitchFamily="18" charset="0"/>
                        </a:rPr>
                        <a:t>Alimento</a:t>
                      </a:r>
                      <a:r>
                        <a:rPr lang="it-IT" sz="2400" b="1" baseline="0" dirty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endParaRPr lang="it-IT" sz="24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Adobe Devanagari" pitchFamily="18" charset="0"/>
                          <a:cs typeface="Adobe Devanagari" pitchFamily="18" charset="0"/>
                        </a:rPr>
                        <a:t>Quantità</a:t>
                      </a:r>
                      <a:r>
                        <a:rPr lang="it-IT" sz="2400" b="1" baseline="0" dirty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endParaRPr lang="it-IT" sz="24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Adobe Devanagari" pitchFamily="18" charset="0"/>
                          <a:cs typeface="Adobe Devanagari" pitchFamily="18" charset="0"/>
                        </a:rPr>
                        <a:t>Kcal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Uova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N°2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130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Farina</a:t>
                      </a:r>
                      <a:r>
                        <a:rPr lang="it-IT" sz="2000" b="1" baseline="0" dirty="0">
                          <a:latin typeface="Adobe Devanagari" pitchFamily="18" charset="0"/>
                          <a:cs typeface="Adobe Devanagari" pitchFamily="18" charset="0"/>
                        </a:rPr>
                        <a:t> 00</a:t>
                      </a:r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400 gr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800</a:t>
                      </a:r>
                      <a:r>
                        <a:rPr lang="it-IT" sz="2000" b="1" baseline="0" dirty="0">
                          <a:latin typeface="Adobe Devanagari" pitchFamily="18" charset="0"/>
                          <a:cs typeface="Adobe Devanagari" pitchFamily="18" charset="0"/>
                        </a:rPr>
                        <a:t> kcal </a:t>
                      </a:r>
                      <a:endParaRPr lang="it-IT" sz="20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Olio d’oliva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150</a:t>
                      </a:r>
                      <a:r>
                        <a:rPr lang="it-IT" sz="2000" b="1" baseline="0" dirty="0">
                          <a:latin typeface="Adobe Devanagari" pitchFamily="18" charset="0"/>
                          <a:cs typeface="Adobe Devanagari" pitchFamily="18" charset="0"/>
                        </a:rPr>
                        <a:t> gr </a:t>
                      </a:r>
                      <a:endParaRPr lang="it-IT" sz="20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900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Lievito per dolci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N°1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20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Zucchero</a:t>
                      </a:r>
                      <a:r>
                        <a:rPr lang="it-IT" sz="2000" b="1" baseline="0" dirty="0">
                          <a:latin typeface="Adobe Devanagari" pitchFamily="18" charset="0"/>
                          <a:cs typeface="Adobe Devanagari" pitchFamily="18" charset="0"/>
                        </a:rPr>
                        <a:t> </a:t>
                      </a:r>
                      <a:endParaRPr lang="it-IT" sz="20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320 gr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600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Yogurt magro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250 gr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140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Fragole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150 gr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40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Zenzero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30 gr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24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Acqua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100 ml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0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Basilico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50 gr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11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0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sz="2000" b="1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Totale kcal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2665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Totale</a:t>
                      </a:r>
                      <a:r>
                        <a:rPr lang="it-IT" sz="2000" b="1" baseline="0" dirty="0">
                          <a:latin typeface="Adobe Devanagari" pitchFamily="18" charset="0"/>
                          <a:cs typeface="Adobe Devanagari" pitchFamily="18" charset="0"/>
                        </a:rPr>
                        <a:t> kcal per 1 muffin =</a:t>
                      </a:r>
                      <a:endParaRPr lang="it-IT" sz="2000" b="1" dirty="0">
                        <a:latin typeface="Adobe Devanagari" pitchFamily="18" charset="0"/>
                        <a:cs typeface="Adobe Devanagari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dobe Devanagari" pitchFamily="18" charset="0"/>
                          <a:cs typeface="Adobe Devanagari" pitchFamily="18" charset="0"/>
                        </a:rPr>
                        <a:t>2665:20=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Adobe Devanagari" pitchFamily="18" charset="0"/>
                          <a:cs typeface="Adobe Devanagari" pitchFamily="18" charset="0"/>
                        </a:rPr>
                        <a:t>133.25 kcal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itchFamily="82" charset="0"/>
              </a:rPr>
              <a:t>Riflessione</a:t>
            </a:r>
            <a:r>
              <a:rPr lang="it-IT" dirty="0">
                <a:solidFill>
                  <a:schemeClr val="bg1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b="1" dirty="0">
                <a:latin typeface="Adobe Devanagari" pitchFamily="18" charset="0"/>
                <a:cs typeface="Adobe Devanagari" pitchFamily="18" charset="0"/>
              </a:rPr>
              <a:t>Purtroppo noi ragazzi non siamo abituati a passare le giornate dentro casa o a studiare tramite un computer. </a:t>
            </a:r>
          </a:p>
          <a:p>
            <a:pPr>
              <a:buNone/>
            </a:pPr>
            <a:r>
              <a:rPr lang="it-IT" b="1" dirty="0">
                <a:latin typeface="Adobe Devanagari" pitchFamily="18" charset="0"/>
                <a:cs typeface="Adobe Devanagari" pitchFamily="18" charset="0"/>
              </a:rPr>
              <a:t>Questo virus ci ha fatto cambiare molto le nostre abitudini ma dobbiamo rispettare le regole che ci ha imposto lo stato se vogliamo che tutta questa situazione finisca . </a:t>
            </a:r>
          </a:p>
          <a:p>
            <a:pPr>
              <a:buNone/>
            </a:pPr>
            <a:r>
              <a:rPr lang="it-IT" b="1" dirty="0">
                <a:latin typeface="Adobe Devanagari" pitchFamily="18" charset="0"/>
                <a:cs typeface="Adobe Devanagari" pitchFamily="18" charset="0"/>
              </a:rPr>
              <a:t>Mi manca stare con i miei amici , mi manca uscire e poter andarmi a fare un aperitivo o andare a scuola , cosa che credevo , non sarebbe mai uscita dalla mia bocca , invece ora che stiamo sotto a queste regole non possiamo fare molte cose che erano diventate quotidiane per noi . </a:t>
            </a:r>
          </a:p>
          <a:p>
            <a:pPr>
              <a:buNone/>
            </a:pPr>
            <a:r>
              <a:rPr lang="it-IT" b="1" dirty="0">
                <a:latin typeface="Adobe Devanagari" pitchFamily="18" charset="0"/>
                <a:cs typeface="Adobe Devanagari" pitchFamily="18" charset="0"/>
              </a:rPr>
              <a:t>Alla fine le regole che ci hanno imposto sono molto semplici e facili da capire ma difficili per alcuni da mettere in atto . </a:t>
            </a:r>
          </a:p>
          <a:p>
            <a:pPr>
              <a:buNone/>
            </a:pPr>
            <a:r>
              <a:rPr lang="it-IT" b="1" dirty="0">
                <a:latin typeface="Adobe Devanagari" pitchFamily="18" charset="0"/>
                <a:cs typeface="Adobe Devanagari" pitchFamily="18" charset="0"/>
              </a:rPr>
              <a:t>Tutti speriamo che questa situazione passi il prima possibile per tornare a ridere e a scherzare tutti quanti insieme , ma per adesso </a:t>
            </a:r>
            <a:r>
              <a:rPr lang="it-IT" b="1" dirty="0" err="1">
                <a:latin typeface="Adobe Devanagari" pitchFamily="18" charset="0"/>
                <a:cs typeface="Adobe Devanagari" pitchFamily="18" charset="0"/>
              </a:rPr>
              <a:t>#iorimangoacasa</a:t>
            </a:r>
            <a:r>
              <a:rPr lang="it-IT" b="1" dirty="0">
                <a:latin typeface="Adobe Devanagari" pitchFamily="18" charset="0"/>
                <a:cs typeface="Adobe Devanagari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730</Words>
  <Application>Microsoft Office PowerPoint</Application>
  <PresentationFormat>Presentazione su schermo (4:3)</PresentationFormat>
  <Paragraphs>100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Adobe Devanagari</vt:lpstr>
      <vt:lpstr>Algerian</vt:lpstr>
      <vt:lpstr>Arial</vt:lpstr>
      <vt:lpstr>Calibri</vt:lpstr>
      <vt:lpstr>Wingdings</vt:lpstr>
      <vt:lpstr>Tema di Office</vt:lpstr>
      <vt:lpstr>Muffin con fragole , zenzero e una glassa al  basilico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Calcolo calorico del muffin </vt:lpstr>
      <vt:lpstr>Riflessione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Muffin con fragole e zafferano e una glassa di basilico</dc:title>
  <dc:creator>User</dc:creator>
  <cp:lastModifiedBy>User</cp:lastModifiedBy>
  <cp:revision>5</cp:revision>
  <dcterms:created xsi:type="dcterms:W3CDTF">2020-03-17T12:40:01Z</dcterms:created>
  <dcterms:modified xsi:type="dcterms:W3CDTF">2020-03-18T10:09:04Z</dcterms:modified>
</cp:coreProperties>
</file>