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F71-2407-4FA7-911B-8DD1BFECD3B8}" type="datetimeFigureOut">
              <a:rPr lang="it-IT" smtClean="0"/>
              <a:t>10/03/2020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7EA0A-8316-41FD-93A6-F408EBB2765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470025"/>
          </a:xfrm>
        </p:spPr>
        <p:txBody>
          <a:bodyPr>
            <a:normAutofit/>
          </a:bodyPr>
          <a:lstStyle/>
          <a:p>
            <a:r>
              <a:rPr lang="it-IT" sz="6000" b="1" dirty="0" smtClean="0">
                <a:solidFill>
                  <a:srgbClr val="00B0F0"/>
                </a:solidFill>
                <a:latin typeface="Comic Sans MS" pitchFamily="66" charset="0"/>
              </a:rPr>
              <a:t>L’acqua</a:t>
            </a:r>
            <a:endParaRPr lang="it-IT" sz="60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57290" y="6000768"/>
            <a:ext cx="6400800" cy="47149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chemeClr val="tx1"/>
                </a:solidFill>
              </a:rPr>
              <a:t>Una risorsa per il pianeta</a:t>
            </a:r>
          </a:p>
          <a:p>
            <a:endParaRPr lang="it-IT" dirty="0"/>
          </a:p>
        </p:txBody>
      </p:sp>
      <p:pic>
        <p:nvPicPr>
          <p:cNvPr id="11266" name="Picture 2" descr="Risultato immagini per acq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643734" cy="37204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4357718" cy="2654296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B0F0"/>
                </a:solidFill>
                <a:latin typeface="Comic Sans MS" pitchFamily="66" charset="0"/>
              </a:rPr>
              <a:t>La giornata mondiale dell’acqua</a:t>
            </a:r>
            <a:endParaRPr lang="it-IT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286124"/>
            <a:ext cx="7972452" cy="284003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/>
              <a:t>È una ricorrenza istituita dalle nazioni unite    ricordarci che è un bene di cui non si             può fare a meno e non va sprecato  </a:t>
            </a:r>
            <a:endParaRPr lang="it-IT" b="1" dirty="0"/>
          </a:p>
        </p:txBody>
      </p:sp>
      <p:pic>
        <p:nvPicPr>
          <p:cNvPr id="14338" name="Picture 2" descr="Risultato immagini per la giornata mondiale dell'acqu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500042"/>
            <a:ext cx="3810027" cy="2286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dirty="0" smtClean="0">
                <a:solidFill>
                  <a:srgbClr val="00B0F0"/>
                </a:solidFill>
                <a:latin typeface="Comic Sans MS" pitchFamily="66" charset="0"/>
              </a:rPr>
              <a:t>Una mancanza…</a:t>
            </a:r>
            <a:endParaRPr lang="it-IT" sz="5400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0100" y="2071678"/>
            <a:ext cx="7286644" cy="335758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t-IT" sz="3600" b="1" dirty="0" smtClean="0"/>
              <a:t>Oltre 2 miliardi di persone vivono senza acqua sicura nelle proprie abitazioni e oltre 4,5 miliardi le persone che non hanno la possibilità di utilizzare dei servizi igenico-sanitari sicuri</a:t>
            </a:r>
            <a:endParaRPr lang="it-IT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giornata mondiale acqua, world water day, Rapporto mondiale sullo sviluppo delle risorse idrich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5495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00B0F0"/>
                </a:solidFill>
                <a:latin typeface="Comic Sans MS" pitchFamily="66" charset="0"/>
              </a:rPr>
              <a:t>Potevamo, possiamo ma forse non potremo più…</a:t>
            </a:r>
            <a:endParaRPr lang="it-IT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dirty="0" smtClean="0"/>
              <a:t>L’acqua  un bene troppo importante e non siamo stati in grado di capirlo prima, molti non lo capiscono nemmeno ora.</a:t>
            </a:r>
          </a:p>
          <a:p>
            <a:pPr algn="ctr">
              <a:buNone/>
            </a:pPr>
            <a:r>
              <a:rPr lang="it-IT" dirty="0" smtClean="0"/>
              <a:t>E non c’è più tempo, se andiamo avanti così la causa dell’estinzione dell’uomo sarà l’uomo stesso, quindi…                                             </a:t>
            </a:r>
            <a:r>
              <a:rPr lang="it-IT" sz="3600" b="1" dirty="0" smtClean="0">
                <a:solidFill>
                  <a:srgbClr val="00B0F0"/>
                </a:solidFill>
              </a:rPr>
              <a:t>  basta voltarsi dall’altra parte </a:t>
            </a:r>
            <a:endParaRPr lang="it-IT" sz="3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121</Words>
  <Application>Microsoft Office PowerPoint</Application>
  <PresentationFormat>Presentazione su schermo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L’acqua</vt:lpstr>
      <vt:lpstr>La giornata mondiale dell’acqua</vt:lpstr>
      <vt:lpstr>Una mancanza…</vt:lpstr>
      <vt:lpstr>Diapositiva 4</vt:lpstr>
      <vt:lpstr>Potevamo, possiamo ma forse non potremo più…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L’acqua</dc:title>
  <dc:creator>Eleonora</dc:creator>
  <cp:lastModifiedBy>Eleonora</cp:lastModifiedBy>
  <cp:revision>1</cp:revision>
  <dcterms:created xsi:type="dcterms:W3CDTF">2020-03-10T08:44:23Z</dcterms:created>
  <dcterms:modified xsi:type="dcterms:W3CDTF">2020-03-10T09:48:04Z</dcterms:modified>
</cp:coreProperties>
</file>