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915125" y="1402087"/>
            <a:ext cx="8361229" cy="813078"/>
          </a:xfrm>
        </p:spPr>
        <p:txBody>
          <a:bodyPr/>
          <a:lstStyle/>
          <a:p>
            <a:r>
              <a:rPr lang="it-IT" dirty="0" smtClean="0"/>
              <a:t>L’ACQUA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79904" y="4213856"/>
            <a:ext cx="6831673" cy="1086237"/>
          </a:xfrm>
        </p:spPr>
        <p:txBody>
          <a:bodyPr/>
          <a:lstStyle/>
          <a:p>
            <a:r>
              <a:rPr lang="it-IT" dirty="0" smtClean="0"/>
              <a:t>Compito di realtà di storia</a:t>
            </a:r>
          </a:p>
          <a:p>
            <a:r>
              <a:rPr lang="it-IT" dirty="0" smtClean="0"/>
              <a:t>Matteo Troiani</a:t>
            </a:r>
            <a:endParaRPr lang="it-IT" dirty="0"/>
          </a:p>
        </p:txBody>
      </p:sp>
      <p:pic>
        <p:nvPicPr>
          <p:cNvPr id="1026" name="Picture 2" descr="Risultato immagini per acq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903" y="2215165"/>
            <a:ext cx="3937672" cy="207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76600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247919"/>
            <a:ext cx="9588321" cy="6371822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1. </a:t>
            </a:r>
            <a:r>
              <a:rPr lang="it-IT" sz="2400" dirty="0" smtClean="0"/>
              <a:t>L’acqua è importante sin dai primi tempi della civiltà. </a:t>
            </a:r>
            <a:r>
              <a:rPr lang="it-IT" sz="2400" dirty="0" smtClean="0"/>
              <a:t>Nell’ età sumerica veniva </a:t>
            </a:r>
            <a:r>
              <a:rPr lang="it-IT" sz="2400" dirty="0" smtClean="0"/>
              <a:t>usata per l’agricoltura e per le prime cotture dei </a:t>
            </a:r>
            <a:r>
              <a:rPr lang="it-IT" sz="2400" dirty="0" smtClean="0"/>
              <a:t>cibi mentre più in là i Romani crearono i primi acquedotti  che servivano per portare l’acqua in città.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b="1" dirty="0" smtClean="0"/>
              <a:t>2. </a:t>
            </a:r>
            <a:r>
              <a:rPr lang="it-IT" sz="2400" dirty="0" smtClean="0"/>
              <a:t>Oggi l’Italia è uno dei paesi più ricchi d’acqua con una medi di circa 300 miliardi </a:t>
            </a:r>
            <a:r>
              <a:rPr lang="it-IT" sz="2400" dirty="0"/>
              <a:t>di metri cubi ogni </a:t>
            </a:r>
            <a:r>
              <a:rPr lang="it-IT" sz="2400" dirty="0" smtClean="0"/>
              <a:t>anno, tuttavia l’acqua utilizzabile è solo 1/6 del totale, di </a:t>
            </a:r>
            <a:r>
              <a:rPr lang="it-IT" sz="2400" dirty="0"/>
              <a:t>questi, quasi i 3/4 provengono da sorgenti superficiali, fiumi e laghi, mentre il 28% da risorse sotterranee (falde non profonde</a:t>
            </a:r>
            <a:r>
              <a:rPr lang="it-IT" sz="2400" dirty="0" smtClean="0"/>
              <a:t>).</a:t>
            </a:r>
            <a:br>
              <a:rPr lang="it-IT" sz="2400" dirty="0" smtClean="0"/>
            </a:br>
            <a:r>
              <a:rPr lang="it-IT" sz="2400" dirty="0"/>
              <a:t>Più della metà delle risorse superficiali utilizzabili si trovano nell'Italia settentrionale</a:t>
            </a:r>
            <a:r>
              <a:rPr lang="it-IT" sz="2000" dirty="0"/>
              <a:t>, </a:t>
            </a:r>
            <a:r>
              <a:rPr lang="it-IT" sz="2400" dirty="0"/>
              <a:t>il 19% al centro, il 21% al sud e il 7% nelle isole maggiori</a:t>
            </a:r>
            <a:r>
              <a:rPr lang="it-IT" sz="2400" dirty="0" smtClean="0"/>
              <a:t>.</a:t>
            </a:r>
            <a:br>
              <a:rPr lang="it-IT" sz="2400" dirty="0" smtClean="0"/>
            </a:b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pic>
        <p:nvPicPr>
          <p:cNvPr id="2050" name="Picture 2" descr="Risultato immagini per acquedotti roman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785" y="1575797"/>
            <a:ext cx="4273864" cy="266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0290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07206" y="144887"/>
            <a:ext cx="9601200" cy="5921062"/>
          </a:xfrm>
        </p:spPr>
        <p:txBody>
          <a:bodyPr>
            <a:normAutofit fontScale="90000"/>
          </a:bodyPr>
          <a:lstStyle/>
          <a:p>
            <a:pPr lvl="0"/>
            <a:r>
              <a:rPr lang="it-IT" sz="4000" b="1" dirty="0">
                <a:solidFill>
                  <a:srgbClr val="191B0E"/>
                </a:solidFill>
              </a:rPr>
              <a:t>3. </a:t>
            </a:r>
            <a:r>
              <a:rPr lang="it-IT" sz="2200" dirty="0">
                <a:solidFill>
                  <a:srgbClr val="191B0E"/>
                </a:solidFill>
              </a:rPr>
              <a:t>In Italia il consumo delle risorse idriche è maggiormente orientato verso l agricoltura con un prelievo di 17 miliardi di metri cubi e un consumo di 14,5 miliardi cioè il 43,02% del totale. Subito dopo c’è l’industria con un prelievo di 7,7 miliardi di metri cubi e un consumo di 6,9 miliardi cioè il 20,47%. Il settore civile si trova all’ultimo gradino con un prelievo di 9 miliardi di metri cubi e un consumo di 4,8 miliardi cioè il 14,24%. Da questi dati si ricava lo spreco d acqua totale in Italia che rappresenta il 22,27%. Per quanto riguarda il mondo il 70% delle risorse viene utilizzato per l’agricoltura, il 19% per le industrie e l’ 11% per uso civile</a:t>
            </a:r>
            <a:br>
              <a:rPr lang="it-IT" sz="2200" dirty="0">
                <a:solidFill>
                  <a:srgbClr val="191B0E"/>
                </a:solidFill>
              </a:rPr>
            </a:br>
            <a:r>
              <a:rPr lang="it-IT" sz="2200" dirty="0">
                <a:solidFill>
                  <a:srgbClr val="191B0E"/>
                </a:solidFill>
              </a:rPr>
              <a:t/>
            </a:r>
            <a:br>
              <a:rPr lang="it-IT" sz="2200" dirty="0">
                <a:solidFill>
                  <a:srgbClr val="191B0E"/>
                </a:solidFill>
              </a:rPr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4. </a:t>
            </a:r>
            <a:r>
              <a:rPr lang="it-IT" sz="2400" dirty="0" smtClean="0"/>
              <a:t>Nel Lazio il consumo, rispetto al totale italiano, di acqua è circa del 20% diviso soprattutto nelle province di Roma e Latina.</a:t>
            </a:r>
            <a:br>
              <a:rPr lang="it-IT" sz="2400" dirty="0" smtClean="0"/>
            </a:br>
            <a:r>
              <a:rPr lang="it-IT" sz="2400" dirty="0" smtClean="0"/>
              <a:t>Roma per la sua grandezza e per i suoi milioni di abitanti è la città con più consumo di acqua potabile.</a:t>
            </a:r>
            <a:br>
              <a:rPr lang="it-IT" sz="2400" dirty="0" smtClean="0"/>
            </a:br>
            <a:endParaRPr lang="it-IT" sz="2400" dirty="0"/>
          </a:p>
        </p:txBody>
      </p:sp>
      <p:pic>
        <p:nvPicPr>
          <p:cNvPr id="1032" name="Picture 8" descr="https://www.rcinews.it/files/2018/03/RCI_3_18_Ges_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995" y="2819233"/>
            <a:ext cx="4713441" cy="197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0048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5842" y="209281"/>
            <a:ext cx="9601200" cy="526423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191B0E"/>
                </a:solidFill>
              </a:rPr>
              <a:t>5. </a:t>
            </a:r>
            <a:r>
              <a:rPr lang="it-IT" sz="2400" dirty="0">
                <a:solidFill>
                  <a:srgbClr val="191B0E"/>
                </a:solidFill>
              </a:rPr>
              <a:t>per evitare il costante consumo d’acqua si possono rispettare queste 10 semplici regole: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>
                <a:solidFill>
                  <a:srgbClr val="191B0E"/>
                </a:solidFill>
              </a:rPr>
              <a:t>-Usa il </a:t>
            </a:r>
            <a:r>
              <a:rPr lang="it-IT" sz="2400" dirty="0" err="1">
                <a:solidFill>
                  <a:srgbClr val="191B0E"/>
                </a:solidFill>
              </a:rPr>
              <a:t>frangigetto</a:t>
            </a:r>
            <a:r>
              <a:rPr lang="it-IT" sz="2400" dirty="0">
                <a:solidFill>
                  <a:srgbClr val="191B0E"/>
                </a:solidFill>
              </a:rPr>
              <a:t> sui rubinetti.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Chiudi il rubinetto quando ti lavi i denti.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Ripara il rubinetto nel caso perdesse.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Usa lo sciacquone nel modo adeguato.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Controlla la tua cassetta di scarico.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Fai la doccia al posto del bagno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Lava le verdure lasciandole a mollo anziché in acqua corrente.</a:t>
            </a:r>
            <a:br>
              <a:rPr lang="it-IT" sz="2400" dirty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/>
            </a:r>
            <a:br>
              <a:rPr lang="it-IT" sz="2400" dirty="0" smtClean="0">
                <a:solidFill>
                  <a:srgbClr val="191B0E"/>
                </a:solidFill>
              </a:rPr>
            </a:br>
            <a:r>
              <a:rPr lang="it-IT" sz="2400" dirty="0" smtClean="0">
                <a:solidFill>
                  <a:srgbClr val="191B0E"/>
                </a:solidFill>
              </a:rPr>
              <a:t>-</a:t>
            </a:r>
            <a:r>
              <a:rPr lang="it-IT" sz="2400" dirty="0">
                <a:solidFill>
                  <a:srgbClr val="191B0E"/>
                </a:solidFill>
              </a:rPr>
              <a:t>Utilizza la lavatrice e la lavastoviglie a pieno carico.</a:t>
            </a:r>
            <a:br>
              <a:rPr lang="it-IT" sz="2400" dirty="0">
                <a:solidFill>
                  <a:srgbClr val="191B0E"/>
                </a:solidFill>
              </a:rPr>
            </a:b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442" y="1187339"/>
            <a:ext cx="1334019" cy="535948"/>
          </a:xfrm>
          <a:prstGeom prst="rect">
            <a:avLst/>
          </a:prstGeom>
        </p:spPr>
      </p:pic>
      <p:pic>
        <p:nvPicPr>
          <p:cNvPr id="3074" name="Picture 2" descr="Risultato immagini per rubinetto che per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442" y="1723287"/>
            <a:ext cx="768739" cy="91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6442" y="2640012"/>
            <a:ext cx="1104364" cy="66179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0268" y="3287123"/>
            <a:ext cx="598262" cy="59826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6442" y="3885385"/>
            <a:ext cx="738575" cy="81162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932" y="4250371"/>
            <a:ext cx="1338751" cy="89327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53270" y="4962960"/>
            <a:ext cx="1021120" cy="102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869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117</TotalTime>
  <Words>201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Franklin Gothic Book</vt:lpstr>
      <vt:lpstr>Crop</vt:lpstr>
      <vt:lpstr>L’ACQUA</vt:lpstr>
      <vt:lpstr>1. L’acqua è importante sin dai primi tempi della civiltà. Nell’ età sumerica veniva usata per l’agricoltura e per le prime cotture dei cibi mentre più in là i Romani crearono i primi acquedotti  che servivano per portare l’acqua in città.           2. Oggi l’Italia è uno dei paesi più ricchi d’acqua con una medi di circa 300 miliardi di metri cubi ogni anno, tuttavia l’acqua utilizzabile è solo 1/6 del totale, di questi, quasi i 3/4 provengono da sorgenti superficiali, fiumi e laghi, mentre il 28% da risorse sotterranee (falde non profonde). Più della metà delle risorse superficiali utilizzabili si trovano nell'Italia settentrionale, il 19% al centro, il 21% al sud e il 7% nelle isole maggiori.  </vt:lpstr>
      <vt:lpstr>3. In Italia il consumo delle risorse idriche è maggiormente orientato verso l agricoltura con un prelievo di 17 miliardi di metri cubi e un consumo di 14,5 miliardi cioè il 43,02% del totale. Subito dopo c’è l’industria con un prelievo di 7,7 miliardi di metri cubi e un consumo di 6,9 miliardi cioè il 20,47%. Il settore civile si trova all’ultimo gradino con un prelievo di 9 miliardi di metri cubi e un consumo di 4,8 miliardi cioè il 14,24%. Da questi dati si ricava lo spreco d acqua totale in Italia che rappresenta il 22,27%. Per quanto riguarda il mondo il 70% delle risorse viene utilizzato per l’agricoltura, il 19% per le industrie e l’ 11% per uso civile      4. Nel Lazio il consumo, rispetto al totale italiano, di acqua è circa del 20% diviso soprattutto nelle province di Roma e Latina. Roma per la sua grandezza e per i suoi milioni di abitanti è la città con più consumo di acqua potabile. </vt:lpstr>
      <vt:lpstr>5. per evitare il costante consumo d’acqua si possono rispettare queste 10 semplici regole: -Usa il frangigetto sui rubinetti.  -Chiudi il rubinetto quando ti lavi i denti.  -Ripara il rubinetto nel caso perdesse.  -Usa lo sciacquone nel modo adeguato.  -Controlla la tua cassetta di scarico.  -Fai la doccia al posto del bagno  -Lava le verdure lasciandole a mollo anziché in acqua corrente.  -Utilizza la lavatrice e la lavastoviglie a pieno carico.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L’ACQUA</dc:title>
  <dc:creator>hp compaq</dc:creator>
  <cp:lastModifiedBy>hp compaq</cp:lastModifiedBy>
  <cp:revision>10</cp:revision>
  <dcterms:created xsi:type="dcterms:W3CDTF">2020-03-10T10:57:12Z</dcterms:created>
  <dcterms:modified xsi:type="dcterms:W3CDTF">2020-03-11T18:10:30Z</dcterms:modified>
</cp:coreProperties>
</file>