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12DB2-09FA-4AD6-BAFB-F7C3AD397072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E7685-3529-48E0-A52D-2E4F82069F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524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E7685-3529-48E0-A52D-2E4F82069FF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75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A4D827-FC55-4DDA-A6F0-82CDF4A6B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E1AF10-CEB1-4A5F-B6D9-C0F45235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B3C619-B27F-4BD6-9790-C6A3469C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73A8D7-BF81-40FB-AB99-C7017B3B4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19E72E-8515-4756-AB9F-BD6A2E8B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58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AE6624-95B0-41A1-966B-3F18A895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F2D3A1-5104-4454-9128-5B014A1D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E86E03-1259-40E2-9939-E6B03A2F5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02AB66-3412-4AA0-8D49-A4FEC9C4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D25EF3-C3A1-491D-B151-A8064BB29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83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729424-ADEB-4443-8DB1-B7ABAA229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6D177E-F449-4352-BCE0-7F978E48E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B9341C-8656-4C3D-B3F1-97130B8A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5AE621-69F8-4758-AB0D-030E6B1A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94C97B-6B80-4E9E-A806-201EBE430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9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C080E6-396E-4DAC-96BB-67AF9B482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6068A3-321E-4FD0-BE2C-09D0E4AE4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A43989-45E9-4B4D-8620-6006E0DCC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26701C-2A55-4797-9126-B3D244D33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76B163-F151-4C2C-84F0-3BAB4142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93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E91EE-6E82-4C63-BB0B-7ED096AF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A993AE-23D0-46A7-A51D-1F8CDE155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3E0A9E-7F08-4644-B361-58E742C3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F8F630-9263-4A5F-8F76-D3A3831AD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C476BA-CAE8-4AED-BE73-95F61024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37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29835-3589-4C2B-A401-69F70FFB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A6A8F9-F8CA-433C-9CEC-062603661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ADA1A7-7E3E-446B-B8E2-90C9C6DEF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D9CFFB-EE69-4C9A-99E0-C0E55B842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81E854-1BFD-4831-B2D0-DA03F348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0F6474-06AC-4028-82AA-4CA1E9AFA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80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5B9877-B44F-4454-8E39-1F8DDC0F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35C875-5C5D-4D80-BCB7-AFF93A914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DB861D-B6B8-40F0-A6DD-C5B2EE5A5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D91A583-48AB-44C1-951B-15F351050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DD9A8DC-58EA-4C3E-AC46-FCE6391E9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2215753-F6C8-4AD9-886F-5FB5A434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9D08969-D620-45AC-A5C8-664F6AB3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8D3ED60-42AB-49FB-BB12-BCBAEFDD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42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EC8604-C8C3-4F5D-96E8-71D3C4E3C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00DB4F-C04C-4A9A-9398-D95AB9FF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70DBE6-5AF0-4DA5-95B8-6B1A40A2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3AB11B2-B3BE-4320-8317-8B3D8BBE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41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C7E46A-A302-4F4F-B9FD-77E0EC6C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50417C3-0FA9-4C49-B2E0-6CAD1876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526BFCD-1A77-4115-A709-4867867A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81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4E32D-8070-46D3-A7AA-69DDA4E97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D6D7E-937C-4C4A-A4A0-619158887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1A610DD-7BC2-4FF3-9362-2585A799F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087520-24CD-48B8-889F-514DDC0E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07CC13-402A-4C55-8C88-60987D2B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D6BE85-6855-4805-8A7F-63AD5FA2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3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A5C87D-376A-46B3-9B24-B5A5180E6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3659E5-8EAB-490B-8EF6-180AFDB71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E41303-4DFC-4388-909F-F8A6A8F19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7BDA5E-FDA4-4EFA-96C5-1AD17AB7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42C116-519D-47FD-A445-DAE6305B3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D50F67E-C949-4479-8508-F03A9C3D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82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34D820-FC25-4378-91FF-35763975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4B2ABD-A7B5-43BF-8E97-09EA49C56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109863-C2CF-403A-A0CB-1174AF7CB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D28A-7279-4085-A9A2-09BB6BE7228A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A7D023-8994-4DD3-A84C-AA6808A3C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B867D1-3CA3-42A3-A930-360C2BAF4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0A6-4D82-4F9B-9A95-6158EFEA59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38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2B32C5-A4E2-4C6B-BF72-32A7F95C2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L’acqua in chimica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C892E7-5B98-4113-BEE8-0220CF51B2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dirty="0"/>
              <a:t>L'</a:t>
            </a:r>
            <a:r>
              <a:rPr lang="it-IT" b="1" dirty="0"/>
              <a:t>acqua</a:t>
            </a:r>
            <a:r>
              <a:rPr lang="it-IT" dirty="0"/>
              <a:t> è un composto chimico di formula molecolare H</a:t>
            </a:r>
            <a:r>
              <a:rPr lang="it-IT" baseline="-25000" dirty="0"/>
              <a:t>2</a:t>
            </a:r>
            <a:r>
              <a:rPr lang="it-IT" dirty="0"/>
              <a:t>O in cui i due atomi di idrogeno sono legati all'atomo di ossigeno con legame covalente polare. In condizioni di temperatura e pressione normali si presenta come un sistema bifase, costituito da un liquido incolore e insapore (che viene chiamato "acqua" in senso stretto) e da un vapore incolore (detto vapore acqueo). Si presenta allo stato solido (detto ghiaccio) nel caso in cui la temperatura sia uguale o inferiore alla temperatura di congelamento. </a:t>
            </a:r>
          </a:p>
          <a:p>
            <a:r>
              <a:rPr lang="it-IT" dirty="0"/>
              <a:t>Essendo l'acqua un ottimo solvente, le acque naturali contengono disciolte moltissime altre sostanze, ed è per questo motivo che con il termine "acqua" si intende comunemente sia il composto chimico puro di formula H</a:t>
            </a:r>
            <a:r>
              <a:rPr lang="it-IT" baseline="-25000" dirty="0"/>
              <a:t>2</a:t>
            </a:r>
            <a:r>
              <a:rPr lang="it-IT" dirty="0"/>
              <a:t>O, sia la miscela (liquida) formata dallo stesso, con altre sostanze disciolte al suo interno. </a:t>
            </a:r>
          </a:p>
          <a:p>
            <a:r>
              <a:rPr lang="it-IT" dirty="0"/>
              <a:t>L'acqua in natura è tra i principali costituenti degli ecosistemi ed è alla base di tutte le forme di vita conosciute, compreso l'essere umano; ad essa è dovuta anche la stessa origine della vita sul nostro pianeta ed è inoltre indispensabile anche nell'uso civile, agricolo e industriale; l'uomo ha riconosciuto sin da tempi antichissimi la sua importanza, identificandola come uno dei principali elementi costitutivi dell'universo e attribuendole un profondo valore simbolico, riscontrabile nelle principali religioni. </a:t>
            </a:r>
          </a:p>
          <a:p>
            <a:r>
              <a:rPr lang="it-IT" dirty="0"/>
              <a:t>Sul pianeta Terra l'acqua copre il 71% della superficie del pianeta ed è il principale costituente del corpo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94E797C-B44A-420B-83CD-FC9B4FB5D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867" y="494355"/>
            <a:ext cx="1904762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25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E58E6-BE9E-4811-9145-8557DA46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UTILIZZARE GLI ELETTRODOMESTICI IN MODO EFFICIENTE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415B17-488A-4999-8DA7-DE196B94E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Risparmiare acqua significa anche utilizzare sempre lavatrici e lavastoviglie a pieno carico e in modalità eco o rapida. Indipendentemente dal loro carico, questi elettrodomestici consumano tra gli 80 e 120 litri di acqua. Usarli al massimo della loro portata è un atto di intelligenza ancora prima che un accorgimento anti-spreco.</a:t>
            </a:r>
          </a:p>
        </p:txBody>
      </p:sp>
    </p:spTree>
    <p:extLst>
      <p:ext uri="{BB962C8B-B14F-4D97-AF65-F5344CB8AC3E}">
        <p14:creationId xmlns:p14="http://schemas.microsoft.com/office/powerpoint/2010/main" val="407557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F6D41F-63CB-40B7-9948-48BE58ED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RACCOGLIERE L’ACQUA CHE SCORRE PRIMA CHE DIVENTI CALDA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03DEFB-F551-433B-A962-C0F7FF911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Spesso le caldaie sono lontane dai rubinetti e bisogna aspettare un bel po’ prima che l’acqua diventi calda. Raccogliere quella che esce ancora fredda per utilizzarla in un secondo momento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087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84E2C0-B435-47AB-9DF1-E8B0EF0ED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INNAFFIARE LE PIANTE CON BUON SENSO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48A199-D483-45B6-8B69-866BAC3A6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Anche l’innaffiamento delle piante richiede un po’ di intelligenza: non ha senso sprecare acqua bagnando vialetti e zone pavimentate. Idem per la scelta dell’orario: innaffiando di sera si evita che l’acqua evapori rapidamente.</a:t>
            </a:r>
          </a:p>
        </p:txBody>
      </p:sp>
    </p:spTree>
    <p:extLst>
      <p:ext uri="{BB962C8B-B14F-4D97-AF65-F5344CB8AC3E}">
        <p14:creationId xmlns:p14="http://schemas.microsoft.com/office/powerpoint/2010/main" val="379387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BFBE83-88CC-4A31-9953-DA8684BD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L’acqua è vita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DBE5BE-DC51-4786-B77D-BDC9D1A81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Vale il 70 per cento del corpo umano e del pianeta. È fondamentale riuscire a non sprecarla, con piccoli gesti quotidiani</a:t>
            </a:r>
          </a:p>
          <a:p>
            <a:r>
              <a:rPr lang="it-IT" b="1" dirty="0"/>
              <a:t>Quanta acqua bisogna bere, ogni giorno. Senza esagerare: un eccesso di acqua diluisce il sodio nel sangue mettendo sotto pressione i reni. Inoltre, nell'acqua che consumiamo dobbiamo calcolare anche quella contenuta nei cibi</a:t>
            </a:r>
          </a:p>
          <a:p>
            <a:r>
              <a:rPr lang="it-IT" dirty="0"/>
              <a:t>Basta partire da un numero: </a:t>
            </a:r>
            <a:r>
              <a:rPr lang="it-IT" b="1" dirty="0"/>
              <a:t>192 litri a testa</a:t>
            </a:r>
            <a:r>
              <a:rPr lang="it-IT" dirty="0"/>
              <a:t>. Il nostro consumo pro capite, pari a 70mila litri l’anno, uno dei più alti del mondo. Decisamente troppi. Una bulimia che nasconde anche tanti sprechi, compresi quelli più insidiosi dei quali neanche più ci accorgiamo</a:t>
            </a:r>
          </a:p>
        </p:txBody>
      </p:sp>
    </p:spTree>
    <p:extLst>
      <p:ext uri="{BB962C8B-B14F-4D97-AF65-F5344CB8AC3E}">
        <p14:creationId xmlns:p14="http://schemas.microsoft.com/office/powerpoint/2010/main" val="170745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16E1B-2F59-4883-A35B-321A693F6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INSTALLA IL FRANGIGETTO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275CEF-4973-4E82-8953-D4DD3809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piccolo miscelatore posto sul rubinetto consente di mescolare aria e acqua garantendo un risparmio idrico pari al 50%. Per una famiglia di 3 persone significa risparmiare fino a 6.000 litri di acqua in un anno.</a:t>
            </a:r>
          </a:p>
        </p:txBody>
      </p:sp>
    </p:spTree>
    <p:extLst>
      <p:ext uri="{BB962C8B-B14F-4D97-AF65-F5344CB8AC3E}">
        <p14:creationId xmlns:p14="http://schemas.microsoft.com/office/powerpoint/2010/main" val="209214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85C1AD-5B45-4804-9012-87D793F55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CHIUDI IL RUBINETTO QUANDO NON SERVE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F23717-ACBF-4505-8781-D952CBDA7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Sembra una prassi ovvia eppure è ancora poco adottata. Si pensi a quando ci si lava i denti o ci si fa lo shampoo. A proposito di acqua che scorre a fiumi, per il risciacquo del rasoio non serve tenere il rubinetto aperto. Basta riempire in precedenza il lavandino con l’acqua necessaria (cioè poca). Si risparmiano dagli 8 ai 10 litri al minuto…</a:t>
            </a:r>
          </a:p>
        </p:txBody>
      </p:sp>
    </p:spTree>
    <p:extLst>
      <p:ext uri="{BB962C8B-B14F-4D97-AF65-F5344CB8AC3E}">
        <p14:creationId xmlns:p14="http://schemas.microsoft.com/office/powerpoint/2010/main" val="10639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088164-069F-41A5-8931-58E120AC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OCCHIO ALLA GOCCIA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4D3D56-C801-4374-A24D-090F6A6B1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Perdite e mal funzionamento degli erogatori sono tra le principali cause dello spreco idrico. Un rubinetto gocciolante o un tubo che perde provocano un inutile consumo di acqua potabile. Si calcola pari a circa 2.000 litri annui.</a:t>
            </a:r>
          </a:p>
        </p:txBody>
      </p:sp>
    </p:spTree>
    <p:extLst>
      <p:ext uri="{BB962C8B-B14F-4D97-AF65-F5344CB8AC3E}">
        <p14:creationId xmlns:p14="http://schemas.microsoft.com/office/powerpoint/2010/main" val="155039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8B926-4881-429D-B971-1022485F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FARE LA DOCCIA E NON IL BAGNO IN VASCA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BD3605-216A-4A2D-B7A9-524F55EC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Un’abitudine che ormai sta scomparendo ma che comporta un notevole dispendio: il bagno in vasca non è eco-sostenibile. Molto meglio la doccia, che vale il 75% in meno di consumi (25 litri contro 100). Naturalmente, anche per la doccia vale il discorso del rubinetto: chiuso quando ci si insapona</a:t>
            </a:r>
          </a:p>
        </p:txBody>
      </p:sp>
    </p:spTree>
    <p:extLst>
      <p:ext uri="{BB962C8B-B14F-4D97-AF65-F5344CB8AC3E}">
        <p14:creationId xmlns:p14="http://schemas.microsoft.com/office/powerpoint/2010/main" val="317920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E8B6E-D45B-4262-B2EB-9D778625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USARE CORRETTAMENTE LO SCARICO DEL WC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63B2D4-4B09-433E-86CA-3FAB758B2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migliore soluzione anti spreco è garantita dalla cassetta a doppia pulsantiera, che consente la scelta della maggiore o minore quantità d’acqua da usare. Chi non ce l’ha può adottare un facile accorgimento: inserire una bottiglia piena d’acqua nella cassetta. Facendo così si riduce la sua capienza e, quindi, il volume d’acqua scaricato.</a:t>
            </a:r>
          </a:p>
        </p:txBody>
      </p:sp>
    </p:spTree>
    <p:extLst>
      <p:ext uri="{BB962C8B-B14F-4D97-AF65-F5344CB8AC3E}">
        <p14:creationId xmlns:p14="http://schemas.microsoft.com/office/powerpoint/2010/main" val="244731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A46EF-3F34-43EF-A1DC-1B946D630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USARE L’ACQUA CORRENTE SOLO QUANDO SERVE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2C33B-130A-4A3E-BE1F-D5C5E4B58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Usare un contenitore per lavare verdure o stoviglie aiuta ad usare l’acqua corrente lo stretto necessario. Stesso discorso se si ricicla l’acqua di cottura per il lavaggio di piatti e padelle, almeno nella sua fase iniziale</a:t>
            </a:r>
          </a:p>
        </p:txBody>
      </p:sp>
    </p:spTree>
    <p:extLst>
      <p:ext uri="{BB962C8B-B14F-4D97-AF65-F5344CB8AC3E}">
        <p14:creationId xmlns:p14="http://schemas.microsoft.com/office/powerpoint/2010/main" val="406618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CF18A4-0CAB-448F-8DF9-F2FD08C84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RIUTILIZZARE SEMPRE L’ACQUA PRODOTTA DAI CONDIZIONATORI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74CB33-544D-495C-AD4B-D9FD8A9D7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Altro accorgimento terribilmente banale, ma notevolmente efficace: la condensa prodotta dai condizionatori può essere usata per lavare i pavimenti. Analogamente, l’acqua avanzata dal lavaggio di verdure e frutta può essere utilizzata per innaffiare le piante.</a:t>
            </a:r>
          </a:p>
        </p:txBody>
      </p:sp>
    </p:spTree>
    <p:extLst>
      <p:ext uri="{BB962C8B-B14F-4D97-AF65-F5344CB8AC3E}">
        <p14:creationId xmlns:p14="http://schemas.microsoft.com/office/powerpoint/2010/main" val="1026570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904</Words>
  <Application>Microsoft Office PowerPoint</Application>
  <PresentationFormat>Widescreen</PresentationFormat>
  <Paragraphs>30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L’acqua in chimica </vt:lpstr>
      <vt:lpstr>L’acqua è vita </vt:lpstr>
      <vt:lpstr>INSTALLA IL FRANGIGETTO </vt:lpstr>
      <vt:lpstr>CHIUDI IL RUBINETTO QUANDO NON SERVE </vt:lpstr>
      <vt:lpstr>OCCHIO ALLA GOCCIA </vt:lpstr>
      <vt:lpstr>FARE LA DOCCIA E NON IL BAGNO IN VASCA </vt:lpstr>
      <vt:lpstr>USARE CORRETTAMENTE LO SCARICO DEL WC </vt:lpstr>
      <vt:lpstr>USARE L’ACQUA CORRENTE SOLO QUANDO SERVE</vt:lpstr>
      <vt:lpstr>RIUTILIZZARE SEMPRE L’ACQUA PRODOTTA DAI CONDIZIONATORI</vt:lpstr>
      <vt:lpstr>UTILIZZARE GLI ELETTRODOMESTICI IN MODO EFFICIENTE </vt:lpstr>
      <vt:lpstr>RACCOGLIERE L’ACQUA CHE SCORRE PRIMA CHE DIVENTI CALDA </vt:lpstr>
      <vt:lpstr>INNAFFIARE LE PIANTE CON BUON SENSO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L’acqua in chimica </dc:title>
  <dc:creator>Edo</dc:creator>
  <cp:lastModifiedBy>Edo</cp:lastModifiedBy>
  <cp:revision>3</cp:revision>
  <dcterms:created xsi:type="dcterms:W3CDTF">2020-03-10T19:42:26Z</dcterms:created>
  <dcterms:modified xsi:type="dcterms:W3CDTF">2020-03-10T19:54:10Z</dcterms:modified>
</cp:coreProperties>
</file>